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93" r:id="rId2"/>
  </p:sldMasterIdLst>
  <p:notesMasterIdLst>
    <p:notesMasterId r:id="rId70"/>
  </p:notesMasterIdLst>
  <p:handoutMasterIdLst>
    <p:handoutMasterId r:id="rId71"/>
  </p:handoutMasterIdLst>
  <p:sldIdLst>
    <p:sldId id="355" r:id="rId3"/>
    <p:sldId id="357" r:id="rId4"/>
    <p:sldId id="343" r:id="rId5"/>
    <p:sldId id="363" r:id="rId6"/>
    <p:sldId id="372" r:id="rId7"/>
    <p:sldId id="356" r:id="rId8"/>
    <p:sldId id="427" r:id="rId9"/>
    <p:sldId id="373" r:id="rId10"/>
    <p:sldId id="374" r:id="rId11"/>
    <p:sldId id="360" r:id="rId12"/>
    <p:sldId id="375" r:id="rId13"/>
    <p:sldId id="376" r:id="rId14"/>
    <p:sldId id="422" r:id="rId15"/>
    <p:sldId id="387" r:id="rId16"/>
    <p:sldId id="386" r:id="rId17"/>
    <p:sldId id="388" r:id="rId18"/>
    <p:sldId id="389" r:id="rId19"/>
    <p:sldId id="392" r:id="rId20"/>
    <p:sldId id="393" r:id="rId21"/>
    <p:sldId id="408" r:id="rId22"/>
    <p:sldId id="394" r:id="rId23"/>
    <p:sldId id="409" r:id="rId24"/>
    <p:sldId id="407" r:id="rId25"/>
    <p:sldId id="410" r:id="rId26"/>
    <p:sldId id="395" r:id="rId27"/>
    <p:sldId id="411" r:id="rId28"/>
    <p:sldId id="414" r:id="rId29"/>
    <p:sldId id="412" r:id="rId30"/>
    <p:sldId id="415" r:id="rId31"/>
    <p:sldId id="416" r:id="rId32"/>
    <p:sldId id="417" r:id="rId33"/>
    <p:sldId id="401" r:id="rId34"/>
    <p:sldId id="402" r:id="rId35"/>
    <p:sldId id="403" r:id="rId36"/>
    <p:sldId id="397" r:id="rId37"/>
    <p:sldId id="400" r:id="rId38"/>
    <p:sldId id="418" r:id="rId39"/>
    <p:sldId id="419" r:id="rId40"/>
    <p:sldId id="398" r:id="rId41"/>
    <p:sldId id="404" r:id="rId42"/>
    <p:sldId id="366" r:id="rId43"/>
    <p:sldId id="377" r:id="rId44"/>
    <p:sldId id="421" r:id="rId45"/>
    <p:sldId id="362" r:id="rId46"/>
    <p:sldId id="380" r:id="rId47"/>
    <p:sldId id="381" r:id="rId48"/>
    <p:sldId id="382" r:id="rId49"/>
    <p:sldId id="383" r:id="rId50"/>
    <p:sldId id="371" r:id="rId51"/>
    <p:sldId id="384" r:id="rId52"/>
    <p:sldId id="385" r:id="rId53"/>
    <p:sldId id="406" r:id="rId54"/>
    <p:sldId id="365" r:id="rId55"/>
    <p:sldId id="378" r:id="rId56"/>
    <p:sldId id="426" r:id="rId57"/>
    <p:sldId id="423" r:id="rId58"/>
    <p:sldId id="424" r:id="rId59"/>
    <p:sldId id="425" r:id="rId60"/>
    <p:sldId id="364" r:id="rId61"/>
    <p:sldId id="367" r:id="rId62"/>
    <p:sldId id="368" r:id="rId63"/>
    <p:sldId id="369" r:id="rId64"/>
    <p:sldId id="329" r:id="rId65"/>
    <p:sldId id="321" r:id="rId66"/>
    <p:sldId id="331" r:id="rId67"/>
    <p:sldId id="336" r:id="rId68"/>
    <p:sldId id="344" r:id="rId6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383CC-844E-45BE-BA29-B21BBB47E9D2}" v="34" dt="2023-08-30T12:27:49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émie Spiller" userId="e4bebb1e-116a-4f15-b3ae-274db878ded7" providerId="ADAL" clId="{0A509B78-212E-4E8E-A024-F45B6E47104E}"/>
    <pc:docChg chg="undo custSel addSld delSld modSld sldOrd">
      <pc:chgData name="Noémie Spiller" userId="e4bebb1e-116a-4f15-b3ae-274db878ded7" providerId="ADAL" clId="{0A509B78-212E-4E8E-A024-F45B6E47104E}" dt="2023-05-30T10:24:34.468" v="44" actId="1076"/>
      <pc:docMkLst>
        <pc:docMk/>
      </pc:docMkLst>
      <pc:sldChg chg="del">
        <pc:chgData name="Noémie Spiller" userId="e4bebb1e-116a-4f15-b3ae-274db878ded7" providerId="ADAL" clId="{0A509B78-212E-4E8E-A024-F45B6E47104E}" dt="2023-05-30T10:20:34.325" v="3" actId="47"/>
        <pc:sldMkLst>
          <pc:docMk/>
          <pc:sldMk cId="2541601619" sldId="358"/>
        </pc:sldMkLst>
      </pc:sldChg>
      <pc:sldChg chg="del">
        <pc:chgData name="Noémie Spiller" userId="e4bebb1e-116a-4f15-b3ae-274db878ded7" providerId="ADAL" clId="{0A509B78-212E-4E8E-A024-F45B6E47104E}" dt="2023-05-30T10:20:49.252" v="4" actId="47"/>
        <pc:sldMkLst>
          <pc:docMk/>
          <pc:sldMk cId="4229679170" sldId="359"/>
        </pc:sldMkLst>
      </pc:sldChg>
      <pc:sldChg chg="modSp mod">
        <pc:chgData name="Noémie Spiller" userId="e4bebb1e-116a-4f15-b3ae-274db878ded7" providerId="ADAL" clId="{0A509B78-212E-4E8E-A024-F45B6E47104E}" dt="2023-05-30T10:21:04.347" v="28" actId="20577"/>
        <pc:sldMkLst>
          <pc:docMk/>
          <pc:sldMk cId="1024414484" sldId="361"/>
        </pc:sldMkLst>
        <pc:spChg chg="mod">
          <ac:chgData name="Noémie Spiller" userId="e4bebb1e-116a-4f15-b3ae-274db878ded7" providerId="ADAL" clId="{0A509B78-212E-4E8E-A024-F45B6E47104E}" dt="2023-05-30T10:21:04.347" v="28" actId="20577"/>
          <ac:spMkLst>
            <pc:docMk/>
            <pc:sldMk cId="1024414484" sldId="361"/>
            <ac:spMk id="4" creationId="{83CDBE51-B14E-25B8-A108-6699F8CFFDA9}"/>
          </ac:spMkLst>
        </pc:spChg>
      </pc:sldChg>
      <pc:sldChg chg="ord">
        <pc:chgData name="Noémie Spiller" userId="e4bebb1e-116a-4f15-b3ae-274db878ded7" providerId="ADAL" clId="{0A509B78-212E-4E8E-A024-F45B6E47104E}" dt="2023-05-30T10:19:39.942" v="1"/>
        <pc:sldMkLst>
          <pc:docMk/>
          <pc:sldMk cId="4224074385" sldId="362"/>
        </pc:sldMkLst>
      </pc:sldChg>
      <pc:sldChg chg="addSp delSp modSp add mod">
        <pc:chgData name="Noémie Spiller" userId="e4bebb1e-116a-4f15-b3ae-274db878ded7" providerId="ADAL" clId="{0A509B78-212E-4E8E-A024-F45B6E47104E}" dt="2023-05-30T10:24:34.468" v="44" actId="1076"/>
        <pc:sldMkLst>
          <pc:docMk/>
          <pc:sldMk cId="848472103" sldId="363"/>
        </pc:sldMkLst>
        <pc:spChg chg="mod">
          <ac:chgData name="Noémie Spiller" userId="e4bebb1e-116a-4f15-b3ae-274db878ded7" providerId="ADAL" clId="{0A509B78-212E-4E8E-A024-F45B6E47104E}" dt="2023-05-30T10:20:56.057" v="16" actId="20577"/>
          <ac:spMkLst>
            <pc:docMk/>
            <pc:sldMk cId="848472103" sldId="363"/>
            <ac:spMk id="4" creationId="{5EC51E62-AF43-2CF9-5945-D5BC3D58F7A8}"/>
          </ac:spMkLst>
        </pc:spChg>
        <pc:spChg chg="mod">
          <ac:chgData name="Noémie Spiller" userId="e4bebb1e-116a-4f15-b3ae-274db878ded7" providerId="ADAL" clId="{0A509B78-212E-4E8E-A024-F45B6E47104E}" dt="2023-05-30T10:24:19.825" v="37"/>
          <ac:spMkLst>
            <pc:docMk/>
            <pc:sldMk cId="848472103" sldId="363"/>
            <ac:spMk id="7" creationId="{3B3BC348-82D1-D410-F208-5DD36CC9DF94}"/>
          </ac:spMkLst>
        </pc:spChg>
        <pc:picChg chg="add del mod">
          <ac:chgData name="Noémie Spiller" userId="e4bebb1e-116a-4f15-b3ae-274db878ded7" providerId="ADAL" clId="{0A509B78-212E-4E8E-A024-F45B6E47104E}" dt="2023-05-30T10:24:22.669" v="38" actId="478"/>
          <ac:picMkLst>
            <pc:docMk/>
            <pc:sldMk cId="848472103" sldId="363"/>
            <ac:picMk id="5" creationId="{6414532C-BA88-EC32-A384-A930F14B8338}"/>
          </ac:picMkLst>
        </pc:picChg>
        <pc:picChg chg="del">
          <ac:chgData name="Noémie Spiller" userId="e4bebb1e-116a-4f15-b3ae-274db878ded7" providerId="ADAL" clId="{0A509B78-212E-4E8E-A024-F45B6E47104E}" dt="2023-05-30T10:21:40.742" v="31" actId="478"/>
          <ac:picMkLst>
            <pc:docMk/>
            <pc:sldMk cId="848472103" sldId="363"/>
            <ac:picMk id="6" creationId="{B7AFC3B4-F9E0-FED3-3668-1602D439CB1B}"/>
          </ac:picMkLst>
        </pc:picChg>
        <pc:picChg chg="add mod">
          <ac:chgData name="Noémie Spiller" userId="e4bebb1e-116a-4f15-b3ae-274db878ded7" providerId="ADAL" clId="{0A509B78-212E-4E8E-A024-F45B6E47104E}" dt="2023-05-30T10:24:34.468" v="44" actId="1076"/>
          <ac:picMkLst>
            <pc:docMk/>
            <pc:sldMk cId="848472103" sldId="363"/>
            <ac:picMk id="9" creationId="{D6457CDF-8F38-0145-FBD6-9FA30952B6F9}"/>
          </ac:picMkLst>
        </pc:picChg>
      </pc:sldChg>
    </pc:docChg>
  </pc:docChgLst>
  <pc:docChgLst>
    <pc:chgData name="Noémie Spiller" userId="S::nspiller@stud.hs-heilbronn.de::e4bebb1e-116a-4f15-b3ae-274db878ded7" providerId="AD" clId="Web-{ED88EB7D-11BE-1A54-70B2-8C2973E6F5E8}"/>
    <pc:docChg chg="addSld delSld modSld">
      <pc:chgData name="Noémie Spiller" userId="S::nspiller@stud.hs-heilbronn.de::e4bebb1e-116a-4f15-b3ae-274db878ded7" providerId="AD" clId="Web-{ED88EB7D-11BE-1A54-70B2-8C2973E6F5E8}" dt="2023-05-11T05:30:03.465" v="22" actId="14100"/>
      <pc:docMkLst>
        <pc:docMk/>
      </pc:docMkLst>
      <pc:sldChg chg="addSp delSp modSp">
        <pc:chgData name="Noémie Spiller" userId="S::nspiller@stud.hs-heilbronn.de::e4bebb1e-116a-4f15-b3ae-274db878ded7" providerId="AD" clId="Web-{ED88EB7D-11BE-1A54-70B2-8C2973E6F5E8}" dt="2023-05-11T05:30:03.465" v="22" actId="14100"/>
        <pc:sldMkLst>
          <pc:docMk/>
          <pc:sldMk cId="3913319740" sldId="353"/>
        </pc:sldMkLst>
        <pc:spChg chg="mod">
          <ac:chgData name="Noémie Spiller" userId="S::nspiller@stud.hs-heilbronn.de::e4bebb1e-116a-4f15-b3ae-274db878ded7" providerId="AD" clId="Web-{ED88EB7D-11BE-1A54-70B2-8C2973E6F5E8}" dt="2023-05-11T05:27:17.768" v="2" actId="20577"/>
          <ac:spMkLst>
            <pc:docMk/>
            <pc:sldMk cId="3913319740" sldId="353"/>
            <ac:spMk id="4" creationId="{33F2C99B-7939-B938-73F2-83DDA33770B1}"/>
          </ac:spMkLst>
        </pc:spChg>
        <pc:spChg chg="del">
          <ac:chgData name="Noémie Spiller" userId="S::nspiller@stud.hs-heilbronn.de::e4bebb1e-116a-4f15-b3ae-274db878ded7" providerId="AD" clId="Web-{ED88EB7D-11BE-1A54-70B2-8C2973E6F5E8}" dt="2023-05-11T05:27:37.769" v="3"/>
          <ac:spMkLst>
            <pc:docMk/>
            <pc:sldMk cId="3913319740" sldId="353"/>
            <ac:spMk id="5" creationId="{1AB6471C-E58C-EE1A-51D8-EF8629EC30D4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30:03.465" v="22" actId="14100"/>
          <ac:picMkLst>
            <pc:docMk/>
            <pc:sldMk cId="3913319740" sldId="353"/>
            <ac:picMk id="6" creationId="{3DD14DBE-FCA1-42A0-7206-B34C7C35DA76}"/>
          </ac:picMkLst>
        </pc:picChg>
      </pc:sldChg>
      <pc:sldChg chg="addSp delSp modSp new del">
        <pc:chgData name="Noémie Spiller" userId="S::nspiller@stud.hs-heilbronn.de::e4bebb1e-116a-4f15-b3ae-274db878ded7" providerId="AD" clId="Web-{ED88EB7D-11BE-1A54-70B2-8C2973E6F5E8}" dt="2023-05-11T05:28:23.568" v="9"/>
        <pc:sldMkLst>
          <pc:docMk/>
          <pc:sldMk cId="2503327734" sldId="355"/>
        </pc:sldMkLst>
        <pc:spChg chg="del">
          <ac:chgData name="Noémie Spiller" userId="S::nspiller@stud.hs-heilbronn.de::e4bebb1e-116a-4f15-b3ae-274db878ded7" providerId="AD" clId="Web-{ED88EB7D-11BE-1A54-70B2-8C2973E6F5E8}" dt="2023-05-11T05:28:18.490" v="8"/>
          <ac:spMkLst>
            <pc:docMk/>
            <pc:sldMk cId="2503327734" sldId="355"/>
            <ac:spMk id="3" creationId="{09BCEDAF-0503-1476-94E0-C46424B0C733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28:18.490" v="8"/>
          <ac:picMkLst>
            <pc:docMk/>
            <pc:sldMk cId="2503327734" sldId="355"/>
            <ac:picMk id="6" creationId="{BDF2EB68-E00E-EF7E-CACE-BA3F0442CE2B}"/>
          </ac:picMkLst>
        </pc:picChg>
      </pc:sldChg>
    </pc:docChg>
  </pc:docChgLst>
  <pc:docChgLst>
    <pc:chgData name="Noémie Spiller" userId="e4bebb1e-116a-4f15-b3ae-274db878ded7" providerId="ADAL" clId="{EB0C17E8-04C5-46C2-93D2-28C104475ED1}"/>
    <pc:docChg chg="undo redo custSel addSld delSld modSld sldOrd">
      <pc:chgData name="Noémie Spiller" userId="e4bebb1e-116a-4f15-b3ae-274db878ded7" providerId="ADAL" clId="{EB0C17E8-04C5-46C2-93D2-28C104475ED1}" dt="2023-07-31T21:44:50.186" v="10471" actId="20577"/>
      <pc:docMkLst>
        <pc:docMk/>
      </pc:docMkLst>
      <pc:sldChg chg="addSp delSp modSp mod ord">
        <pc:chgData name="Noémie Spiller" userId="e4bebb1e-116a-4f15-b3ae-274db878ded7" providerId="ADAL" clId="{EB0C17E8-04C5-46C2-93D2-28C104475ED1}" dt="2023-07-15T17:13:54.320" v="887" actId="14100"/>
        <pc:sldMkLst>
          <pc:docMk/>
          <pc:sldMk cId="1763306305" sldId="356"/>
        </pc:sldMkLst>
        <pc:spChg chg="mod">
          <ac:chgData name="Noémie Spiller" userId="e4bebb1e-116a-4f15-b3ae-274db878ded7" providerId="ADAL" clId="{EB0C17E8-04C5-46C2-93D2-28C104475ED1}" dt="2023-07-15T17:13:06.464" v="882" actId="1076"/>
          <ac:spMkLst>
            <pc:docMk/>
            <pc:sldMk cId="1763306305" sldId="356"/>
            <ac:spMk id="5" creationId="{B5B6DA02-FBCF-F8E9-84A2-1055F0F96E24}"/>
          </ac:spMkLst>
        </pc:spChg>
        <pc:spChg chg="add mod">
          <ac:chgData name="Noémie Spiller" userId="e4bebb1e-116a-4f15-b3ae-274db878ded7" providerId="ADAL" clId="{EB0C17E8-04C5-46C2-93D2-28C104475ED1}" dt="2023-07-15T17:13:06.464" v="882" actId="1076"/>
          <ac:spMkLst>
            <pc:docMk/>
            <pc:sldMk cId="1763306305" sldId="356"/>
            <ac:spMk id="8" creationId="{F69EC500-6760-4CEE-9F2B-26D44F0D68EE}"/>
          </ac:spMkLst>
        </pc:spChg>
        <pc:spChg chg="add mod">
          <ac:chgData name="Noémie Spiller" userId="e4bebb1e-116a-4f15-b3ae-274db878ded7" providerId="ADAL" clId="{EB0C17E8-04C5-46C2-93D2-28C104475ED1}" dt="2023-07-15T17:13:06.464" v="882" actId="1076"/>
          <ac:spMkLst>
            <pc:docMk/>
            <pc:sldMk cId="1763306305" sldId="356"/>
            <ac:spMk id="15" creationId="{17BEA48B-2ED5-2C0E-744B-AF3B5344E5FD}"/>
          </ac:spMkLst>
        </pc:spChg>
        <pc:spChg chg="add mod">
          <ac:chgData name="Noémie Spiller" userId="e4bebb1e-116a-4f15-b3ae-274db878ded7" providerId="ADAL" clId="{EB0C17E8-04C5-46C2-93D2-28C104475ED1}" dt="2023-07-15T17:13:06.464" v="882" actId="1076"/>
          <ac:spMkLst>
            <pc:docMk/>
            <pc:sldMk cId="1763306305" sldId="356"/>
            <ac:spMk id="16" creationId="{C97D4284-3A38-8CB4-5D26-EC2CBC3E2D02}"/>
          </ac:spMkLst>
        </pc:spChg>
        <pc:spChg chg="add mod">
          <ac:chgData name="Noémie Spiller" userId="e4bebb1e-116a-4f15-b3ae-274db878ded7" providerId="ADAL" clId="{EB0C17E8-04C5-46C2-93D2-28C104475ED1}" dt="2023-07-15T17:13:54.320" v="887" actId="14100"/>
          <ac:spMkLst>
            <pc:docMk/>
            <pc:sldMk cId="1763306305" sldId="356"/>
            <ac:spMk id="17" creationId="{5B4CEF2D-BEF9-729A-8A9E-271A242FE1ED}"/>
          </ac:spMkLst>
        </pc:spChg>
        <pc:spChg chg="add mod">
          <ac:chgData name="Noémie Spiller" userId="e4bebb1e-116a-4f15-b3ae-274db878ded7" providerId="ADAL" clId="{EB0C17E8-04C5-46C2-93D2-28C104475ED1}" dt="2023-07-15T17:13:48.155" v="885" actId="14100"/>
          <ac:spMkLst>
            <pc:docMk/>
            <pc:sldMk cId="1763306305" sldId="356"/>
            <ac:spMk id="19" creationId="{B329D508-CD61-5E45-7F8F-4537D97141C9}"/>
          </ac:spMkLst>
        </pc:spChg>
        <pc:spChg chg="add mod">
          <ac:chgData name="Noémie Spiller" userId="e4bebb1e-116a-4f15-b3ae-274db878ded7" providerId="ADAL" clId="{EB0C17E8-04C5-46C2-93D2-28C104475ED1}" dt="2023-07-15T17:13:37.393" v="883" actId="1076"/>
          <ac:spMkLst>
            <pc:docMk/>
            <pc:sldMk cId="1763306305" sldId="356"/>
            <ac:spMk id="22" creationId="{BA76933B-2E35-0F6B-4C15-D2C4EC9AD158}"/>
          </ac:spMkLst>
        </pc:spChg>
        <pc:spChg chg="add mod">
          <ac:chgData name="Noémie Spiller" userId="e4bebb1e-116a-4f15-b3ae-274db878ded7" providerId="ADAL" clId="{EB0C17E8-04C5-46C2-93D2-28C104475ED1}" dt="2023-07-15T17:13:37.393" v="883" actId="1076"/>
          <ac:spMkLst>
            <pc:docMk/>
            <pc:sldMk cId="1763306305" sldId="356"/>
            <ac:spMk id="23" creationId="{B1D0D5A8-0768-274B-A353-57016C19DAC9}"/>
          </ac:spMkLst>
        </pc:spChg>
        <pc:picChg chg="add mod">
          <ac:chgData name="Noémie Spiller" userId="e4bebb1e-116a-4f15-b3ae-274db878ded7" providerId="ADAL" clId="{EB0C17E8-04C5-46C2-93D2-28C104475ED1}" dt="2023-07-15T17:13:06.464" v="882" actId="1076"/>
          <ac:picMkLst>
            <pc:docMk/>
            <pc:sldMk cId="1763306305" sldId="356"/>
            <ac:picMk id="7" creationId="{56FCD9DF-61C4-E833-C05C-C921CE3E636B}"/>
          </ac:picMkLst>
        </pc:picChg>
        <pc:picChg chg="add mod">
          <ac:chgData name="Noémie Spiller" userId="e4bebb1e-116a-4f15-b3ae-274db878ded7" providerId="ADAL" clId="{EB0C17E8-04C5-46C2-93D2-28C104475ED1}" dt="2023-07-15T17:13:37.393" v="883" actId="1076"/>
          <ac:picMkLst>
            <pc:docMk/>
            <pc:sldMk cId="1763306305" sldId="356"/>
            <ac:picMk id="18" creationId="{B89AF340-CB45-EF6B-93FD-15AC0455776E}"/>
          </ac:picMkLst>
        </pc:picChg>
        <pc:cxnChg chg="add mod">
          <ac:chgData name="Noémie Spiller" userId="e4bebb1e-116a-4f15-b3ae-274db878ded7" providerId="ADAL" clId="{EB0C17E8-04C5-46C2-93D2-28C104475ED1}" dt="2023-07-15T17:13:06.464" v="882" actId="1076"/>
          <ac:cxnSpMkLst>
            <pc:docMk/>
            <pc:sldMk cId="1763306305" sldId="356"/>
            <ac:cxnSpMk id="10" creationId="{38138CCC-BB12-9598-297E-7C39D89EA5D9}"/>
          </ac:cxnSpMkLst>
        </pc:cxnChg>
        <pc:cxnChg chg="add del mod">
          <ac:chgData name="Noémie Spiller" userId="e4bebb1e-116a-4f15-b3ae-274db878ded7" providerId="ADAL" clId="{EB0C17E8-04C5-46C2-93D2-28C104475ED1}" dt="2023-07-15T17:08:52.365" v="784" actId="478"/>
          <ac:cxnSpMkLst>
            <pc:docMk/>
            <pc:sldMk cId="1763306305" sldId="356"/>
            <ac:cxnSpMk id="13" creationId="{EC1EFF4E-C360-DA08-F5E7-73FB79B2681B}"/>
          </ac:cxnSpMkLst>
        </pc:cxnChg>
        <pc:cxnChg chg="add mod">
          <ac:chgData name="Noémie Spiller" userId="e4bebb1e-116a-4f15-b3ae-274db878ded7" providerId="ADAL" clId="{EB0C17E8-04C5-46C2-93D2-28C104475ED1}" dt="2023-07-15T17:13:06.464" v="882" actId="1076"/>
          <ac:cxnSpMkLst>
            <pc:docMk/>
            <pc:sldMk cId="1763306305" sldId="356"/>
            <ac:cxnSpMk id="14" creationId="{89422D5E-CAEA-8AA9-3334-262D69768568}"/>
          </ac:cxnSpMkLst>
        </pc:cxnChg>
        <pc:cxnChg chg="add mod">
          <ac:chgData name="Noémie Spiller" userId="e4bebb1e-116a-4f15-b3ae-274db878ded7" providerId="ADAL" clId="{EB0C17E8-04C5-46C2-93D2-28C104475ED1}" dt="2023-07-15T17:13:37.393" v="883" actId="1076"/>
          <ac:cxnSpMkLst>
            <pc:docMk/>
            <pc:sldMk cId="1763306305" sldId="356"/>
            <ac:cxnSpMk id="20" creationId="{F3F6E844-EA94-EC1A-70C8-4F26C749FAF5}"/>
          </ac:cxnSpMkLst>
        </pc:cxnChg>
        <pc:cxnChg chg="add mod">
          <ac:chgData name="Noémie Spiller" userId="e4bebb1e-116a-4f15-b3ae-274db878ded7" providerId="ADAL" clId="{EB0C17E8-04C5-46C2-93D2-28C104475ED1}" dt="2023-07-15T17:13:37.393" v="883" actId="1076"/>
          <ac:cxnSpMkLst>
            <pc:docMk/>
            <pc:sldMk cId="1763306305" sldId="356"/>
            <ac:cxnSpMk id="21" creationId="{E4D29A19-1545-334E-7B96-2DB0C42BE799}"/>
          </ac:cxnSpMkLst>
        </pc:cxnChg>
      </pc:sldChg>
      <pc:sldChg chg="addSp modSp mod">
        <pc:chgData name="Noémie Spiller" userId="e4bebb1e-116a-4f15-b3ae-274db878ded7" providerId="ADAL" clId="{EB0C17E8-04C5-46C2-93D2-28C104475ED1}" dt="2023-07-15T12:47:47.909" v="284" actId="1076"/>
        <pc:sldMkLst>
          <pc:docMk/>
          <pc:sldMk cId="883094266" sldId="357"/>
        </pc:sldMkLst>
        <pc:spChg chg="add mod">
          <ac:chgData name="Noémie Spiller" userId="e4bebb1e-116a-4f15-b3ae-274db878ded7" providerId="ADAL" clId="{EB0C17E8-04C5-46C2-93D2-28C104475ED1}" dt="2023-07-15T12:47:41.192" v="283" actId="1076"/>
          <ac:spMkLst>
            <pc:docMk/>
            <pc:sldMk cId="883094266" sldId="357"/>
            <ac:spMk id="7" creationId="{42573AAD-314A-2F6B-A2BA-08C694BCDFC7}"/>
          </ac:spMkLst>
        </pc:spChg>
        <pc:picChg chg="add mod">
          <ac:chgData name="Noémie Spiller" userId="e4bebb1e-116a-4f15-b3ae-274db878ded7" providerId="ADAL" clId="{EB0C17E8-04C5-46C2-93D2-28C104475ED1}" dt="2023-07-15T12:46:36.434" v="281"/>
          <ac:picMkLst>
            <pc:docMk/>
            <pc:sldMk cId="883094266" sldId="357"/>
            <ac:picMk id="5" creationId="{AC18AE44-746F-AA04-5152-34836FED8047}"/>
          </ac:picMkLst>
        </pc:picChg>
        <pc:picChg chg="mod">
          <ac:chgData name="Noémie Spiller" userId="e4bebb1e-116a-4f15-b3ae-274db878ded7" providerId="ADAL" clId="{EB0C17E8-04C5-46C2-93D2-28C104475ED1}" dt="2023-07-15T12:45:04.768" v="278" actId="1076"/>
          <ac:picMkLst>
            <pc:docMk/>
            <pc:sldMk cId="883094266" sldId="357"/>
            <ac:picMk id="9" creationId="{C3EF75F0-3A38-C29B-7859-7882D4553288}"/>
          </ac:picMkLst>
        </pc:picChg>
        <pc:picChg chg="add mod">
          <ac:chgData name="Noémie Spiller" userId="e4bebb1e-116a-4f15-b3ae-274db878ded7" providerId="ADAL" clId="{EB0C17E8-04C5-46C2-93D2-28C104475ED1}" dt="2023-07-15T12:47:47.909" v="284" actId="1076"/>
          <ac:picMkLst>
            <pc:docMk/>
            <pc:sldMk cId="883094266" sldId="357"/>
            <ac:picMk id="1026" creationId="{CCE7A557-D59E-2574-4805-455D575CF335}"/>
          </ac:picMkLst>
        </pc:picChg>
      </pc:sldChg>
      <pc:sldChg chg="modSp mod ord modNotesTx">
        <pc:chgData name="Noémie Spiller" userId="e4bebb1e-116a-4f15-b3ae-274db878ded7" providerId="ADAL" clId="{EB0C17E8-04C5-46C2-93D2-28C104475ED1}" dt="2023-07-22T13:34:53.348" v="4759" actId="20577"/>
        <pc:sldMkLst>
          <pc:docMk/>
          <pc:sldMk cId="2512324309" sldId="360"/>
        </pc:sldMkLst>
        <pc:spChg chg="mod">
          <ac:chgData name="Noémie Spiller" userId="e4bebb1e-116a-4f15-b3ae-274db878ded7" providerId="ADAL" clId="{EB0C17E8-04C5-46C2-93D2-28C104475ED1}" dt="2023-07-15T17:47:57.398" v="961" actId="20577"/>
          <ac:spMkLst>
            <pc:docMk/>
            <pc:sldMk cId="2512324309" sldId="360"/>
            <ac:spMk id="5" creationId="{862DA054-0D65-EE1F-3671-56855B44614A}"/>
          </ac:spMkLst>
        </pc:spChg>
      </pc:sldChg>
      <pc:sldChg chg="modSp del mod">
        <pc:chgData name="Noémie Spiller" userId="e4bebb1e-116a-4f15-b3ae-274db878ded7" providerId="ADAL" clId="{EB0C17E8-04C5-46C2-93D2-28C104475ED1}" dt="2023-07-19T13:28:35.395" v="1325" actId="47"/>
        <pc:sldMkLst>
          <pc:docMk/>
          <pc:sldMk cId="1024414484" sldId="361"/>
        </pc:sldMkLst>
        <pc:spChg chg="mod">
          <ac:chgData name="Noémie Spiller" userId="e4bebb1e-116a-4f15-b3ae-274db878ded7" providerId="ADAL" clId="{EB0C17E8-04C5-46C2-93D2-28C104475ED1}" dt="2023-07-15T12:38:24.159" v="38" actId="20577"/>
          <ac:spMkLst>
            <pc:docMk/>
            <pc:sldMk cId="1024414484" sldId="361"/>
            <ac:spMk id="4" creationId="{83CDBE51-B14E-25B8-A108-6699F8CFFDA9}"/>
          </ac:spMkLst>
        </pc:spChg>
        <pc:spChg chg="mod">
          <ac:chgData name="Noémie Spiller" userId="e4bebb1e-116a-4f15-b3ae-274db878ded7" providerId="ADAL" clId="{EB0C17E8-04C5-46C2-93D2-28C104475ED1}" dt="2023-07-15T12:38:28.594" v="51" actId="20577"/>
          <ac:spMkLst>
            <pc:docMk/>
            <pc:sldMk cId="1024414484" sldId="361"/>
            <ac:spMk id="5" creationId="{6B555C86-F8D6-2232-7F04-34F1C1E8CCBF}"/>
          </ac:spMkLst>
        </pc:spChg>
      </pc:sldChg>
      <pc:sldChg chg="addSp delSp modSp mod modClrScheme chgLayout modNotesTx">
        <pc:chgData name="Noémie Spiller" userId="e4bebb1e-116a-4f15-b3ae-274db878ded7" providerId="ADAL" clId="{EB0C17E8-04C5-46C2-93D2-28C104475ED1}" dt="2023-07-20T11:24:54.952" v="3172" actId="20577"/>
        <pc:sldMkLst>
          <pc:docMk/>
          <pc:sldMk cId="4224074385" sldId="362"/>
        </pc:sldMkLst>
        <pc:spChg chg="mod ord">
          <ac:chgData name="Noémie Spiller" userId="e4bebb1e-116a-4f15-b3ae-274db878ded7" providerId="ADAL" clId="{EB0C17E8-04C5-46C2-93D2-28C104475ED1}" dt="2023-07-20T11:03:17.763" v="2609" actId="26606"/>
          <ac:spMkLst>
            <pc:docMk/>
            <pc:sldMk cId="4224074385" sldId="362"/>
            <ac:spMk id="2" creationId="{68ED5BFF-5033-EC5F-F8E8-80E61612CA71}"/>
          </ac:spMkLst>
        </pc:spChg>
        <pc:spChg chg="mod ord">
          <ac:chgData name="Noémie Spiller" userId="e4bebb1e-116a-4f15-b3ae-274db878ded7" providerId="ADAL" clId="{EB0C17E8-04C5-46C2-93D2-28C104475ED1}" dt="2023-07-20T11:03:17.763" v="2609" actId="26606"/>
          <ac:spMkLst>
            <pc:docMk/>
            <pc:sldMk cId="4224074385" sldId="362"/>
            <ac:spMk id="3" creationId="{16500F62-E035-B940-F73D-A9993751F3BD}"/>
          </ac:spMkLst>
        </pc:spChg>
        <pc:spChg chg="mod">
          <ac:chgData name="Noémie Spiller" userId="e4bebb1e-116a-4f15-b3ae-274db878ded7" providerId="ADAL" clId="{EB0C17E8-04C5-46C2-93D2-28C104475ED1}" dt="2023-07-20T11:24:54.952" v="3172" actId="20577"/>
          <ac:spMkLst>
            <pc:docMk/>
            <pc:sldMk cId="4224074385" sldId="362"/>
            <ac:spMk id="4" creationId="{BB9A2CCF-9822-E449-405A-A2EC2320ADF8}"/>
          </ac:spMkLst>
        </pc:spChg>
        <pc:spChg chg="add del">
          <ac:chgData name="Noémie Spiller" userId="e4bebb1e-116a-4f15-b3ae-274db878ded7" providerId="ADAL" clId="{EB0C17E8-04C5-46C2-93D2-28C104475ED1}" dt="2023-07-20T11:03:17.763" v="2609" actId="26606"/>
          <ac:spMkLst>
            <pc:docMk/>
            <pc:sldMk cId="4224074385" sldId="362"/>
            <ac:spMk id="5" creationId="{8B230447-9192-DB80-1074-655956A63D41}"/>
          </ac:spMkLst>
        </pc:spChg>
        <pc:spChg chg="add mod">
          <ac:chgData name="Noémie Spiller" userId="e4bebb1e-116a-4f15-b3ae-274db878ded7" providerId="ADAL" clId="{EB0C17E8-04C5-46C2-93D2-28C104475ED1}" dt="2023-07-20T11:05:38.759" v="2752" actId="14100"/>
          <ac:spMkLst>
            <pc:docMk/>
            <pc:sldMk cId="4224074385" sldId="362"/>
            <ac:spMk id="6" creationId="{5B2E3092-CED5-6EFF-D8D8-5F3DACE21329}"/>
          </ac:spMkLst>
        </pc:spChg>
        <pc:picChg chg="add mod">
          <ac:chgData name="Noémie Spiller" userId="e4bebb1e-116a-4f15-b3ae-274db878ded7" providerId="ADAL" clId="{EB0C17E8-04C5-46C2-93D2-28C104475ED1}" dt="2023-07-20T11:03:17.763" v="2609" actId="26606"/>
          <ac:picMkLst>
            <pc:docMk/>
            <pc:sldMk cId="4224074385" sldId="362"/>
            <ac:picMk id="2050" creationId="{93759518-749F-EAB3-6FBE-C01C8C9F08BF}"/>
          </ac:picMkLst>
        </pc:picChg>
      </pc:sldChg>
      <pc:sldChg chg="modSp new mod">
        <pc:chgData name="Noémie Spiller" userId="e4bebb1e-116a-4f15-b3ae-274db878ded7" providerId="ADAL" clId="{EB0C17E8-04C5-46C2-93D2-28C104475ED1}" dt="2023-07-31T21:44:39.135" v="10470" actId="20577"/>
        <pc:sldMkLst>
          <pc:docMk/>
          <pc:sldMk cId="515451092" sldId="364"/>
        </pc:sldMkLst>
        <pc:spChg chg="mod">
          <ac:chgData name="Noémie Spiller" userId="e4bebb1e-116a-4f15-b3ae-274db878ded7" providerId="ADAL" clId="{EB0C17E8-04C5-46C2-93D2-28C104475ED1}" dt="2023-07-31T21:44:39.135" v="10470" actId="20577"/>
          <ac:spMkLst>
            <pc:docMk/>
            <pc:sldMk cId="515451092" sldId="364"/>
            <ac:spMk id="4" creationId="{5402A027-9F88-94F3-68E1-0D339626A99E}"/>
          </ac:spMkLst>
        </pc:spChg>
      </pc:sldChg>
      <pc:sldChg chg="modSp new mod">
        <pc:chgData name="Noémie Spiller" userId="e4bebb1e-116a-4f15-b3ae-274db878ded7" providerId="ADAL" clId="{EB0C17E8-04C5-46C2-93D2-28C104475ED1}" dt="2023-07-22T11:15:35.440" v="3453" actId="5793"/>
        <pc:sldMkLst>
          <pc:docMk/>
          <pc:sldMk cId="3813135273" sldId="365"/>
        </pc:sldMkLst>
        <pc:spChg chg="mod">
          <ac:chgData name="Noémie Spiller" userId="e4bebb1e-116a-4f15-b3ae-274db878ded7" providerId="ADAL" clId="{EB0C17E8-04C5-46C2-93D2-28C104475ED1}" dt="2023-07-22T11:15:35.440" v="3453" actId="5793"/>
          <ac:spMkLst>
            <pc:docMk/>
            <pc:sldMk cId="3813135273" sldId="365"/>
            <ac:spMk id="4" creationId="{48D41AEA-844A-6944-0BB8-4CFED882D9C8}"/>
          </ac:spMkLst>
        </pc:spChg>
        <pc:spChg chg="mod">
          <ac:chgData name="Noémie Spiller" userId="e4bebb1e-116a-4f15-b3ae-274db878ded7" providerId="ADAL" clId="{EB0C17E8-04C5-46C2-93D2-28C104475ED1}" dt="2023-07-22T11:13:24.313" v="3450" actId="20577"/>
          <ac:spMkLst>
            <pc:docMk/>
            <pc:sldMk cId="3813135273" sldId="365"/>
            <ac:spMk id="5" creationId="{D86650C2-6E23-B758-A18F-76F7F5974FD9}"/>
          </ac:spMkLst>
        </pc:spChg>
      </pc:sldChg>
      <pc:sldChg chg="addSp modSp new mod ord">
        <pc:chgData name="Noémie Spiller" userId="e4bebb1e-116a-4f15-b3ae-274db878ded7" providerId="ADAL" clId="{EB0C17E8-04C5-46C2-93D2-28C104475ED1}" dt="2023-07-20T10:55:22.069" v="2524" actId="1076"/>
        <pc:sldMkLst>
          <pc:docMk/>
          <pc:sldMk cId="2330035949" sldId="366"/>
        </pc:sldMkLst>
        <pc:spChg chg="mod">
          <ac:chgData name="Noémie Spiller" userId="e4bebb1e-116a-4f15-b3ae-274db878ded7" providerId="ADAL" clId="{EB0C17E8-04C5-46C2-93D2-28C104475ED1}" dt="2023-07-18T20:20:55.464" v="1314" actId="20577"/>
          <ac:spMkLst>
            <pc:docMk/>
            <pc:sldMk cId="2330035949" sldId="366"/>
            <ac:spMk id="4" creationId="{4F79E7C0-77FC-DB57-B8FD-BF6D91F2A968}"/>
          </ac:spMkLst>
        </pc:spChg>
        <pc:spChg chg="mod">
          <ac:chgData name="Noémie Spiller" userId="e4bebb1e-116a-4f15-b3ae-274db878ded7" providerId="ADAL" clId="{EB0C17E8-04C5-46C2-93D2-28C104475ED1}" dt="2023-07-20T10:55:18.370" v="2523" actId="14100"/>
          <ac:spMkLst>
            <pc:docMk/>
            <pc:sldMk cId="2330035949" sldId="366"/>
            <ac:spMk id="5" creationId="{F5A81410-3661-8D6A-D007-BB96C0BD9593}"/>
          </ac:spMkLst>
        </pc:spChg>
        <pc:picChg chg="add mod">
          <ac:chgData name="Noémie Spiller" userId="e4bebb1e-116a-4f15-b3ae-274db878ded7" providerId="ADAL" clId="{EB0C17E8-04C5-46C2-93D2-28C104475ED1}" dt="2023-07-20T10:55:22.069" v="2524" actId="1076"/>
          <ac:picMkLst>
            <pc:docMk/>
            <pc:sldMk cId="2330035949" sldId="366"/>
            <ac:picMk id="6" creationId="{04F7A2AA-8779-68C9-931A-B0776F992BB0}"/>
          </ac:picMkLst>
        </pc:picChg>
      </pc:sldChg>
      <pc:sldChg chg="modSp new mod">
        <pc:chgData name="Noémie Spiller" userId="e4bebb1e-116a-4f15-b3ae-274db878ded7" providerId="ADAL" clId="{EB0C17E8-04C5-46C2-93D2-28C104475ED1}" dt="2023-07-15T12:44:06.310" v="273" actId="20577"/>
        <pc:sldMkLst>
          <pc:docMk/>
          <pc:sldMk cId="1544878030" sldId="367"/>
        </pc:sldMkLst>
        <pc:spChg chg="mod">
          <ac:chgData name="Noémie Spiller" userId="e4bebb1e-116a-4f15-b3ae-274db878ded7" providerId="ADAL" clId="{EB0C17E8-04C5-46C2-93D2-28C104475ED1}" dt="2023-07-15T12:40:10.053" v="150" actId="20577"/>
          <ac:spMkLst>
            <pc:docMk/>
            <pc:sldMk cId="1544878030" sldId="367"/>
            <ac:spMk id="4" creationId="{DE638C3D-39A1-2487-202D-80221E7E14E9}"/>
          </ac:spMkLst>
        </pc:spChg>
        <pc:spChg chg="mod">
          <ac:chgData name="Noémie Spiller" userId="e4bebb1e-116a-4f15-b3ae-274db878ded7" providerId="ADAL" clId="{EB0C17E8-04C5-46C2-93D2-28C104475ED1}" dt="2023-07-15T12:44:06.310" v="273" actId="20577"/>
          <ac:spMkLst>
            <pc:docMk/>
            <pc:sldMk cId="1544878030" sldId="367"/>
            <ac:spMk id="5" creationId="{57080F32-8E07-E1BB-9455-FFDC5061240E}"/>
          </ac:spMkLst>
        </pc:spChg>
      </pc:sldChg>
      <pc:sldChg chg="modSp new mod">
        <pc:chgData name="Noémie Spiller" userId="e4bebb1e-116a-4f15-b3ae-274db878ded7" providerId="ADAL" clId="{EB0C17E8-04C5-46C2-93D2-28C104475ED1}" dt="2023-07-15T12:41:00.299" v="214" actId="20577"/>
        <pc:sldMkLst>
          <pc:docMk/>
          <pc:sldMk cId="4058486604" sldId="368"/>
        </pc:sldMkLst>
        <pc:spChg chg="mod">
          <ac:chgData name="Noémie Spiller" userId="e4bebb1e-116a-4f15-b3ae-274db878ded7" providerId="ADAL" clId="{EB0C17E8-04C5-46C2-93D2-28C104475ED1}" dt="2023-07-15T12:41:00.299" v="214" actId="20577"/>
          <ac:spMkLst>
            <pc:docMk/>
            <pc:sldMk cId="4058486604" sldId="368"/>
            <ac:spMk id="4" creationId="{F8362FE4-BFF6-6AD9-0E3B-E2D025D2D815}"/>
          </ac:spMkLst>
        </pc:spChg>
      </pc:sldChg>
      <pc:sldChg chg="modSp new mod">
        <pc:chgData name="Noémie Spiller" userId="e4bebb1e-116a-4f15-b3ae-274db878ded7" providerId="ADAL" clId="{EB0C17E8-04C5-46C2-93D2-28C104475ED1}" dt="2023-07-15T12:41:08.732" v="243" actId="20577"/>
        <pc:sldMkLst>
          <pc:docMk/>
          <pc:sldMk cId="3130131579" sldId="369"/>
        </pc:sldMkLst>
        <pc:spChg chg="mod">
          <ac:chgData name="Noémie Spiller" userId="e4bebb1e-116a-4f15-b3ae-274db878ded7" providerId="ADAL" clId="{EB0C17E8-04C5-46C2-93D2-28C104475ED1}" dt="2023-07-15T12:41:08.732" v="243" actId="20577"/>
          <ac:spMkLst>
            <pc:docMk/>
            <pc:sldMk cId="3130131579" sldId="369"/>
            <ac:spMk id="4" creationId="{25596E12-F4ED-259A-3A67-994293CE40D7}"/>
          </ac:spMkLst>
        </pc:spChg>
      </pc:sldChg>
      <pc:sldChg chg="modSp add del mod ord">
        <pc:chgData name="Noémie Spiller" userId="e4bebb1e-116a-4f15-b3ae-274db878ded7" providerId="ADAL" clId="{EB0C17E8-04C5-46C2-93D2-28C104475ED1}" dt="2023-07-23T17:01:17.323" v="10184" actId="47"/>
        <pc:sldMkLst>
          <pc:docMk/>
          <pc:sldMk cId="1826720717" sldId="370"/>
        </pc:sldMkLst>
        <pc:spChg chg="mod">
          <ac:chgData name="Noémie Spiller" userId="e4bebb1e-116a-4f15-b3ae-274db878ded7" providerId="ADAL" clId="{EB0C17E8-04C5-46C2-93D2-28C104475ED1}" dt="2023-07-19T14:04:33.131" v="1410" actId="20577"/>
          <ac:spMkLst>
            <pc:docMk/>
            <pc:sldMk cId="1826720717" sldId="370"/>
            <ac:spMk id="5" creationId="{862DA054-0D65-EE1F-3671-56855B44614A}"/>
          </ac:spMkLst>
        </pc:spChg>
      </pc:sldChg>
      <pc:sldChg chg="addSp delSp modSp add mod modClrScheme chgLayout modNotesTx">
        <pc:chgData name="Noémie Spiller" userId="e4bebb1e-116a-4f15-b3ae-274db878ded7" providerId="ADAL" clId="{EB0C17E8-04C5-46C2-93D2-28C104475ED1}" dt="2023-07-31T21:44:21.861" v="10469" actId="20577"/>
        <pc:sldMkLst>
          <pc:docMk/>
          <pc:sldMk cId="2968351758" sldId="371"/>
        </pc:sldMkLst>
        <pc:spChg chg="mod">
          <ac:chgData name="Noémie Spiller" userId="e4bebb1e-116a-4f15-b3ae-274db878ded7" providerId="ADAL" clId="{EB0C17E8-04C5-46C2-93D2-28C104475ED1}" dt="2023-07-22T11:19:26.134" v="3463" actId="26606"/>
          <ac:spMkLst>
            <pc:docMk/>
            <pc:sldMk cId="2968351758" sldId="371"/>
            <ac:spMk id="2" creationId="{68ED5BFF-5033-EC5F-F8E8-80E61612CA71}"/>
          </ac:spMkLst>
        </pc:spChg>
        <pc:spChg chg="mod">
          <ac:chgData name="Noémie Spiller" userId="e4bebb1e-116a-4f15-b3ae-274db878ded7" providerId="ADAL" clId="{EB0C17E8-04C5-46C2-93D2-28C104475ED1}" dt="2023-07-22T11:19:26.134" v="3463" actId="26606"/>
          <ac:spMkLst>
            <pc:docMk/>
            <pc:sldMk cId="2968351758" sldId="371"/>
            <ac:spMk id="3" creationId="{16500F62-E035-B940-F73D-A9993751F3BD}"/>
          </ac:spMkLst>
        </pc:spChg>
        <pc:spChg chg="mod">
          <ac:chgData name="Noémie Spiller" userId="e4bebb1e-116a-4f15-b3ae-274db878ded7" providerId="ADAL" clId="{EB0C17E8-04C5-46C2-93D2-28C104475ED1}" dt="2023-07-22T11:19:26.134" v="3463" actId="26606"/>
          <ac:spMkLst>
            <pc:docMk/>
            <pc:sldMk cId="2968351758" sldId="371"/>
            <ac:spMk id="4" creationId="{BB9A2CCF-9822-E449-405A-A2EC2320ADF8}"/>
          </ac:spMkLst>
        </pc:spChg>
        <pc:spChg chg="mod">
          <ac:chgData name="Noémie Spiller" userId="e4bebb1e-116a-4f15-b3ae-274db878ded7" providerId="ADAL" clId="{EB0C17E8-04C5-46C2-93D2-28C104475ED1}" dt="2023-07-31T21:44:21.861" v="10469" actId="20577"/>
          <ac:spMkLst>
            <pc:docMk/>
            <pc:sldMk cId="2968351758" sldId="371"/>
            <ac:spMk id="5" creationId="{8B230447-9192-DB80-1074-655956A63D41}"/>
          </ac:spMkLst>
        </pc:spChg>
        <pc:spChg chg="add mod">
          <ac:chgData name="Noémie Spiller" userId="e4bebb1e-116a-4f15-b3ae-274db878ded7" providerId="ADAL" clId="{EB0C17E8-04C5-46C2-93D2-28C104475ED1}" dt="2023-07-22T11:21:09.329" v="3485"/>
          <ac:spMkLst>
            <pc:docMk/>
            <pc:sldMk cId="2968351758" sldId="371"/>
            <ac:spMk id="6" creationId="{44147B5F-B9D2-0716-6A0F-D1270BA83E18}"/>
          </ac:spMkLst>
        </pc:spChg>
        <pc:spChg chg="add mod">
          <ac:chgData name="Noémie Spiller" userId="e4bebb1e-116a-4f15-b3ae-274db878ded7" providerId="ADAL" clId="{EB0C17E8-04C5-46C2-93D2-28C104475ED1}" dt="2023-07-22T11:19:26.134" v="3463" actId="26606"/>
          <ac:spMkLst>
            <pc:docMk/>
            <pc:sldMk cId="2968351758" sldId="371"/>
            <ac:spMk id="1028" creationId="{BB85D279-D2C9-9BE0-38D9-E5EB340C6D65}"/>
          </ac:spMkLst>
        </pc:spChg>
        <pc:spChg chg="add del mod">
          <ac:chgData name="Noémie Spiller" userId="e4bebb1e-116a-4f15-b3ae-274db878ded7" providerId="ADAL" clId="{EB0C17E8-04C5-46C2-93D2-28C104475ED1}" dt="2023-07-22T11:19:24.657" v="3460" actId="26606"/>
          <ac:spMkLst>
            <pc:docMk/>
            <pc:sldMk cId="2968351758" sldId="371"/>
            <ac:spMk id="1031" creationId="{BB85D279-D2C9-9BE0-38D9-E5EB340C6D65}"/>
          </ac:spMkLst>
        </pc:spChg>
        <pc:picChg chg="add mod">
          <ac:chgData name="Noémie Spiller" userId="e4bebb1e-116a-4f15-b3ae-274db878ded7" providerId="ADAL" clId="{EB0C17E8-04C5-46C2-93D2-28C104475ED1}" dt="2023-07-22T11:19:26.134" v="3463" actId="26606"/>
          <ac:picMkLst>
            <pc:docMk/>
            <pc:sldMk cId="2968351758" sldId="371"/>
            <ac:picMk id="1026" creationId="{D61A1BCA-6F37-A92D-0379-C775226CF923}"/>
          </ac:picMkLst>
        </pc:picChg>
      </pc:sldChg>
      <pc:sldChg chg="addSp delSp modSp new mod modClrScheme chgLayout">
        <pc:chgData name="Noémie Spiller" userId="e4bebb1e-116a-4f15-b3ae-274db878ded7" providerId="ADAL" clId="{EB0C17E8-04C5-46C2-93D2-28C104475ED1}" dt="2023-07-15T17:03:37.612" v="686" actId="14100"/>
        <pc:sldMkLst>
          <pc:docMk/>
          <pc:sldMk cId="1691850916" sldId="372"/>
        </pc:sldMkLst>
        <pc:spChg chg="mod ord">
          <ac:chgData name="Noémie Spiller" userId="e4bebb1e-116a-4f15-b3ae-274db878ded7" providerId="ADAL" clId="{EB0C17E8-04C5-46C2-93D2-28C104475ED1}" dt="2023-07-15T16:27:46.274" v="478" actId="26606"/>
          <ac:spMkLst>
            <pc:docMk/>
            <pc:sldMk cId="1691850916" sldId="372"/>
            <ac:spMk id="2" creationId="{C0942E69-9371-0E37-C166-6C3E4F295996}"/>
          </ac:spMkLst>
        </pc:spChg>
        <pc:spChg chg="mod ord">
          <ac:chgData name="Noémie Spiller" userId="e4bebb1e-116a-4f15-b3ae-274db878ded7" providerId="ADAL" clId="{EB0C17E8-04C5-46C2-93D2-28C104475ED1}" dt="2023-07-15T16:27:46.274" v="478" actId="26606"/>
          <ac:spMkLst>
            <pc:docMk/>
            <pc:sldMk cId="1691850916" sldId="372"/>
            <ac:spMk id="3" creationId="{7B7FB7B4-BEEC-E3A8-4336-F845FD122644}"/>
          </ac:spMkLst>
        </pc:spChg>
        <pc:spChg chg="mod">
          <ac:chgData name="Noémie Spiller" userId="e4bebb1e-116a-4f15-b3ae-274db878ded7" providerId="ADAL" clId="{EB0C17E8-04C5-46C2-93D2-28C104475ED1}" dt="2023-07-15T16:27:46.274" v="478" actId="26606"/>
          <ac:spMkLst>
            <pc:docMk/>
            <pc:sldMk cId="1691850916" sldId="372"/>
            <ac:spMk id="4" creationId="{47756957-E7AA-A2BB-9C01-986E67371A30}"/>
          </ac:spMkLst>
        </pc:spChg>
        <pc:spChg chg="mod">
          <ac:chgData name="Noémie Spiller" userId="e4bebb1e-116a-4f15-b3ae-274db878ded7" providerId="ADAL" clId="{EB0C17E8-04C5-46C2-93D2-28C104475ED1}" dt="2023-07-15T17:03:30.244" v="685" actId="14100"/>
          <ac:spMkLst>
            <pc:docMk/>
            <pc:sldMk cId="1691850916" sldId="372"/>
            <ac:spMk id="5" creationId="{22FF416D-778B-FC4B-27C6-FEBA0EF7F764}"/>
          </ac:spMkLst>
        </pc:spChg>
        <pc:spChg chg="add del">
          <ac:chgData name="Noémie Spiller" userId="e4bebb1e-116a-4f15-b3ae-274db878ded7" providerId="ADAL" clId="{EB0C17E8-04C5-46C2-93D2-28C104475ED1}" dt="2023-07-15T16:27:46.274" v="478" actId="26606"/>
          <ac:spMkLst>
            <pc:docMk/>
            <pc:sldMk cId="1691850916" sldId="372"/>
            <ac:spMk id="6" creationId="{DD888B88-DBF5-04C3-2CD7-68D444415A93}"/>
          </ac:spMkLst>
        </pc:spChg>
        <pc:spChg chg="add mod">
          <ac:chgData name="Noémie Spiller" userId="e4bebb1e-116a-4f15-b3ae-274db878ded7" providerId="ADAL" clId="{EB0C17E8-04C5-46C2-93D2-28C104475ED1}" dt="2023-07-15T17:03:37.612" v="686" actId="14100"/>
          <ac:spMkLst>
            <pc:docMk/>
            <pc:sldMk cId="1691850916" sldId="372"/>
            <ac:spMk id="7" creationId="{EF616DB2-C713-1FB1-3316-98107D78AB21}"/>
          </ac:spMkLst>
        </pc:spChg>
      </pc:sldChg>
      <pc:sldChg chg="addSp delSp modSp new mod">
        <pc:chgData name="Noémie Spiller" userId="e4bebb1e-116a-4f15-b3ae-274db878ded7" providerId="ADAL" clId="{EB0C17E8-04C5-46C2-93D2-28C104475ED1}" dt="2023-07-22T13:07:44.312" v="4659" actId="20577"/>
        <pc:sldMkLst>
          <pc:docMk/>
          <pc:sldMk cId="426720706" sldId="373"/>
        </pc:sldMkLst>
        <pc:spChg chg="mod">
          <ac:chgData name="Noémie Spiller" userId="e4bebb1e-116a-4f15-b3ae-274db878ded7" providerId="ADAL" clId="{EB0C17E8-04C5-46C2-93D2-28C104475ED1}" dt="2023-07-15T13:06:45.403" v="471" actId="20577"/>
          <ac:spMkLst>
            <pc:docMk/>
            <pc:sldMk cId="426720706" sldId="373"/>
            <ac:spMk id="4" creationId="{BB609F5F-4BB5-0275-FF78-1A67E8908E58}"/>
          </ac:spMkLst>
        </pc:spChg>
        <pc:spChg chg="del mod">
          <ac:chgData name="Noémie Spiller" userId="e4bebb1e-116a-4f15-b3ae-274db878ded7" providerId="ADAL" clId="{EB0C17E8-04C5-46C2-93D2-28C104475ED1}" dt="2023-07-22T13:00:56.669" v="4477" actId="478"/>
          <ac:spMkLst>
            <pc:docMk/>
            <pc:sldMk cId="426720706" sldId="373"/>
            <ac:spMk id="5" creationId="{56C3175E-C2A0-AA4E-B0A0-7DAC141940BD}"/>
          </ac:spMkLst>
        </pc:spChg>
        <pc:spChg chg="add mod">
          <ac:chgData name="Noémie Spiller" userId="e4bebb1e-116a-4f15-b3ae-274db878ded7" providerId="ADAL" clId="{EB0C17E8-04C5-46C2-93D2-28C104475ED1}" dt="2023-07-22T13:01:37.571" v="4510" actId="1076"/>
          <ac:spMkLst>
            <pc:docMk/>
            <pc:sldMk cId="426720706" sldId="373"/>
            <ac:spMk id="8" creationId="{DF6C4008-D039-335D-ACB1-4559D3CFBA51}"/>
          </ac:spMkLst>
        </pc:spChg>
        <pc:spChg chg="add mod">
          <ac:chgData name="Noémie Spiller" userId="e4bebb1e-116a-4f15-b3ae-274db878ded7" providerId="ADAL" clId="{EB0C17E8-04C5-46C2-93D2-28C104475ED1}" dt="2023-07-22T13:01:37.571" v="4510" actId="1076"/>
          <ac:spMkLst>
            <pc:docMk/>
            <pc:sldMk cId="426720706" sldId="373"/>
            <ac:spMk id="9" creationId="{5FF98DBF-242D-5D19-9BF9-B2325A9D3B10}"/>
          </ac:spMkLst>
        </pc:spChg>
        <pc:spChg chg="add mod">
          <ac:chgData name="Noémie Spiller" userId="e4bebb1e-116a-4f15-b3ae-274db878ded7" providerId="ADAL" clId="{EB0C17E8-04C5-46C2-93D2-28C104475ED1}" dt="2023-07-22T13:01:37.571" v="4510" actId="1076"/>
          <ac:spMkLst>
            <pc:docMk/>
            <pc:sldMk cId="426720706" sldId="373"/>
            <ac:spMk id="10" creationId="{B253C03F-A42D-9FB1-52C2-3ADA6098C828}"/>
          </ac:spMkLst>
        </pc:spChg>
        <pc:spChg chg="add mod">
          <ac:chgData name="Noémie Spiller" userId="e4bebb1e-116a-4f15-b3ae-274db878ded7" providerId="ADAL" clId="{EB0C17E8-04C5-46C2-93D2-28C104475ED1}" dt="2023-07-22T13:01:37.571" v="4510" actId="1076"/>
          <ac:spMkLst>
            <pc:docMk/>
            <pc:sldMk cId="426720706" sldId="373"/>
            <ac:spMk id="11" creationId="{1488C8F8-6695-6AA8-669A-8EE7ACCA9F9D}"/>
          </ac:spMkLst>
        </pc:spChg>
        <pc:spChg chg="add mod">
          <ac:chgData name="Noémie Spiller" userId="e4bebb1e-116a-4f15-b3ae-274db878ded7" providerId="ADAL" clId="{EB0C17E8-04C5-46C2-93D2-28C104475ED1}" dt="2023-07-22T13:01:37.571" v="4510" actId="1076"/>
          <ac:spMkLst>
            <pc:docMk/>
            <pc:sldMk cId="426720706" sldId="373"/>
            <ac:spMk id="12" creationId="{056BBF31-6F6F-9D6E-63C9-C66837C79859}"/>
          </ac:spMkLst>
        </pc:spChg>
        <pc:spChg chg="add mod">
          <ac:chgData name="Noémie Spiller" userId="e4bebb1e-116a-4f15-b3ae-274db878ded7" providerId="ADAL" clId="{EB0C17E8-04C5-46C2-93D2-28C104475ED1}" dt="2023-07-22T13:01:37.571" v="4510" actId="1076"/>
          <ac:spMkLst>
            <pc:docMk/>
            <pc:sldMk cId="426720706" sldId="373"/>
            <ac:spMk id="13" creationId="{6A45AC10-F6BA-E333-B596-4AED923F9C93}"/>
          </ac:spMkLst>
        </pc:spChg>
        <pc:spChg chg="add mod">
          <ac:chgData name="Noémie Spiller" userId="e4bebb1e-116a-4f15-b3ae-274db878ded7" providerId="ADAL" clId="{EB0C17E8-04C5-46C2-93D2-28C104475ED1}" dt="2023-07-22T13:02:15.979" v="4518" actId="13822"/>
          <ac:spMkLst>
            <pc:docMk/>
            <pc:sldMk cId="426720706" sldId="373"/>
            <ac:spMk id="14" creationId="{88AB0620-5019-43F6-2DDF-D15E21C9F2FA}"/>
          </ac:spMkLst>
        </pc:spChg>
        <pc:spChg chg="add mod">
          <ac:chgData name="Noémie Spiller" userId="e4bebb1e-116a-4f15-b3ae-274db878ded7" providerId="ADAL" clId="{EB0C17E8-04C5-46C2-93D2-28C104475ED1}" dt="2023-07-22T13:02:34.416" v="4522" actId="14100"/>
          <ac:spMkLst>
            <pc:docMk/>
            <pc:sldMk cId="426720706" sldId="373"/>
            <ac:spMk id="15" creationId="{920DCFE4-9DFB-16AD-BDB1-15162148E226}"/>
          </ac:spMkLst>
        </pc:spChg>
        <pc:spChg chg="add mod">
          <ac:chgData name="Noémie Spiller" userId="e4bebb1e-116a-4f15-b3ae-274db878ded7" providerId="ADAL" clId="{EB0C17E8-04C5-46C2-93D2-28C104475ED1}" dt="2023-07-22T13:07:21.961" v="4603" actId="20577"/>
          <ac:spMkLst>
            <pc:docMk/>
            <pc:sldMk cId="426720706" sldId="373"/>
            <ac:spMk id="16" creationId="{D4E33DF3-F724-E4D3-8345-85369911C81C}"/>
          </ac:spMkLst>
        </pc:spChg>
        <pc:spChg chg="add mod">
          <ac:chgData name="Noémie Spiller" userId="e4bebb1e-116a-4f15-b3ae-274db878ded7" providerId="ADAL" clId="{EB0C17E8-04C5-46C2-93D2-28C104475ED1}" dt="2023-07-22T13:07:44.312" v="4659" actId="20577"/>
          <ac:spMkLst>
            <pc:docMk/>
            <pc:sldMk cId="426720706" sldId="373"/>
            <ac:spMk id="17" creationId="{2232AE97-208C-356E-1429-F38A3F2B3087}"/>
          </ac:spMkLst>
        </pc:spChg>
      </pc:sldChg>
      <pc:sldChg chg="add ord modNotesTx">
        <pc:chgData name="Noémie Spiller" userId="e4bebb1e-116a-4f15-b3ae-274db878ded7" providerId="ADAL" clId="{EB0C17E8-04C5-46C2-93D2-28C104475ED1}" dt="2023-07-16T14:59:03.322" v="1156" actId="20577"/>
        <pc:sldMkLst>
          <pc:docMk/>
          <pc:sldMk cId="2326476103" sldId="374"/>
        </pc:sldMkLst>
      </pc:sldChg>
      <pc:sldChg chg="addSp delSp modSp new mod modNotesTx">
        <pc:chgData name="Noémie Spiller" userId="e4bebb1e-116a-4f15-b3ae-274db878ded7" providerId="ADAL" clId="{EB0C17E8-04C5-46C2-93D2-28C104475ED1}" dt="2023-07-23T08:51:17.405" v="6163" actId="20577"/>
        <pc:sldMkLst>
          <pc:docMk/>
          <pc:sldMk cId="1739935031" sldId="375"/>
        </pc:sldMkLst>
        <pc:spChg chg="mod">
          <ac:chgData name="Noémie Spiller" userId="e4bebb1e-116a-4f15-b3ae-274db878ded7" providerId="ADAL" clId="{EB0C17E8-04C5-46C2-93D2-28C104475ED1}" dt="2023-07-18T17:41:38.254" v="1165" actId="20577"/>
          <ac:spMkLst>
            <pc:docMk/>
            <pc:sldMk cId="1739935031" sldId="375"/>
            <ac:spMk id="4" creationId="{59B1FD7A-100C-2FB3-CEDC-69A023AB53B9}"/>
          </ac:spMkLst>
        </pc:spChg>
        <pc:spChg chg="mod">
          <ac:chgData name="Noémie Spiller" userId="e4bebb1e-116a-4f15-b3ae-274db878ded7" providerId="ADAL" clId="{EB0C17E8-04C5-46C2-93D2-28C104475ED1}" dt="2023-07-23T08:51:17.405" v="6163" actId="20577"/>
          <ac:spMkLst>
            <pc:docMk/>
            <pc:sldMk cId="1739935031" sldId="375"/>
            <ac:spMk id="5" creationId="{F0EA8D47-56B7-8063-DA1B-851D84084657}"/>
          </ac:spMkLst>
        </pc:spChg>
        <pc:spChg chg="add del">
          <ac:chgData name="Noémie Spiller" userId="e4bebb1e-116a-4f15-b3ae-274db878ded7" providerId="ADAL" clId="{EB0C17E8-04C5-46C2-93D2-28C104475ED1}" dt="2023-07-18T20:15:01.834" v="1205"/>
          <ac:spMkLst>
            <pc:docMk/>
            <pc:sldMk cId="1739935031" sldId="375"/>
            <ac:spMk id="6" creationId="{0C76447B-2E66-7D0A-13C9-B83C64B286E0}"/>
          </ac:spMkLst>
        </pc:spChg>
        <pc:spChg chg="add mod">
          <ac:chgData name="Noémie Spiller" userId="e4bebb1e-116a-4f15-b3ae-274db878ded7" providerId="ADAL" clId="{EB0C17E8-04C5-46C2-93D2-28C104475ED1}" dt="2023-07-18T20:15:43.349" v="1217" actId="14100"/>
          <ac:spMkLst>
            <pc:docMk/>
            <pc:sldMk cId="1739935031" sldId="375"/>
            <ac:spMk id="8" creationId="{2362F11C-A234-833F-5623-1872898F05BE}"/>
          </ac:spMkLst>
        </pc:spChg>
        <pc:picChg chg="add mod">
          <ac:chgData name="Noémie Spiller" userId="e4bebb1e-116a-4f15-b3ae-274db878ded7" providerId="ADAL" clId="{EB0C17E8-04C5-46C2-93D2-28C104475ED1}" dt="2023-07-18T20:15:06.556" v="1207" actId="1076"/>
          <ac:picMkLst>
            <pc:docMk/>
            <pc:sldMk cId="1739935031" sldId="375"/>
            <ac:picMk id="7" creationId="{4928C8C8-79DB-C57F-352D-2054136679F5}"/>
          </ac:picMkLst>
        </pc:picChg>
      </pc:sldChg>
      <pc:sldChg chg="modSp new mod">
        <pc:chgData name="Noémie Spiller" userId="e4bebb1e-116a-4f15-b3ae-274db878ded7" providerId="ADAL" clId="{EB0C17E8-04C5-46C2-93D2-28C104475ED1}" dt="2023-07-25T12:53:53.197" v="10201" actId="20577"/>
        <pc:sldMkLst>
          <pc:docMk/>
          <pc:sldMk cId="2345321172" sldId="376"/>
        </pc:sldMkLst>
        <pc:spChg chg="mod">
          <ac:chgData name="Noémie Spiller" userId="e4bebb1e-116a-4f15-b3ae-274db878ded7" providerId="ADAL" clId="{EB0C17E8-04C5-46C2-93D2-28C104475ED1}" dt="2023-07-18T20:18:44.820" v="1306" actId="20577"/>
          <ac:spMkLst>
            <pc:docMk/>
            <pc:sldMk cId="2345321172" sldId="376"/>
            <ac:spMk id="4" creationId="{B8D42A63-4678-7240-9871-59EE7D54E2C8}"/>
          </ac:spMkLst>
        </pc:spChg>
        <pc:spChg chg="mod">
          <ac:chgData name="Noémie Spiller" userId="e4bebb1e-116a-4f15-b3ae-274db878ded7" providerId="ADAL" clId="{EB0C17E8-04C5-46C2-93D2-28C104475ED1}" dt="2023-07-25T12:53:53.197" v="10201" actId="20577"/>
          <ac:spMkLst>
            <pc:docMk/>
            <pc:sldMk cId="2345321172" sldId="376"/>
            <ac:spMk id="5" creationId="{984FA142-D22A-329A-1148-BC1E46899ADA}"/>
          </ac:spMkLst>
        </pc:spChg>
      </pc:sldChg>
      <pc:sldChg chg="modSp add mod modNotesTx">
        <pc:chgData name="Noémie Spiller" userId="e4bebb1e-116a-4f15-b3ae-274db878ded7" providerId="ADAL" clId="{EB0C17E8-04C5-46C2-93D2-28C104475ED1}" dt="2023-07-23T17:02:08.146" v="10195" actId="20577"/>
        <pc:sldMkLst>
          <pc:docMk/>
          <pc:sldMk cId="2378181886" sldId="377"/>
        </pc:sldMkLst>
        <pc:spChg chg="mod">
          <ac:chgData name="Noémie Spiller" userId="e4bebb1e-116a-4f15-b3ae-274db878ded7" providerId="ADAL" clId="{EB0C17E8-04C5-46C2-93D2-28C104475ED1}" dt="2023-07-23T17:02:08.146" v="10195" actId="20577"/>
          <ac:spMkLst>
            <pc:docMk/>
            <pc:sldMk cId="2378181886" sldId="377"/>
            <ac:spMk id="5" creationId="{F5A81410-3661-8D6A-D007-BB96C0BD9593}"/>
          </ac:spMkLst>
        </pc:spChg>
      </pc:sldChg>
      <pc:sldChg chg="modSp add mod">
        <pc:chgData name="Noémie Spiller" userId="e4bebb1e-116a-4f15-b3ae-274db878ded7" providerId="ADAL" clId="{EB0C17E8-04C5-46C2-93D2-28C104475ED1}" dt="2023-07-31T21:44:50.186" v="10471" actId="20577"/>
        <pc:sldMkLst>
          <pc:docMk/>
          <pc:sldMk cId="3841463269" sldId="378"/>
        </pc:sldMkLst>
        <pc:spChg chg="mod">
          <ac:chgData name="Noémie Spiller" userId="e4bebb1e-116a-4f15-b3ae-274db878ded7" providerId="ADAL" clId="{EB0C17E8-04C5-46C2-93D2-28C104475ED1}" dt="2023-07-31T21:44:50.186" v="10471" actId="20577"/>
          <ac:spMkLst>
            <pc:docMk/>
            <pc:sldMk cId="3841463269" sldId="378"/>
            <ac:spMk id="4" creationId="{48D41AEA-844A-6944-0BB8-4CFED882D9C8}"/>
          </ac:spMkLst>
        </pc:spChg>
        <pc:spChg chg="mod">
          <ac:chgData name="Noémie Spiller" userId="e4bebb1e-116a-4f15-b3ae-274db878ded7" providerId="ADAL" clId="{EB0C17E8-04C5-46C2-93D2-28C104475ED1}" dt="2023-07-22T11:37:54.641" v="4197" actId="20577"/>
          <ac:spMkLst>
            <pc:docMk/>
            <pc:sldMk cId="3841463269" sldId="378"/>
            <ac:spMk id="5" creationId="{D86650C2-6E23-B758-A18F-76F7F5974FD9}"/>
          </ac:spMkLst>
        </pc:spChg>
      </pc:sldChg>
      <pc:sldChg chg="modSp add mod">
        <pc:chgData name="Noémie Spiller" userId="e4bebb1e-116a-4f15-b3ae-274db878ded7" providerId="ADAL" clId="{EB0C17E8-04C5-46C2-93D2-28C104475ED1}" dt="2023-07-25T12:52:24.798" v="10197" actId="20577"/>
        <pc:sldMkLst>
          <pc:docMk/>
          <pc:sldMk cId="3300791508" sldId="379"/>
        </pc:sldMkLst>
        <pc:spChg chg="mod">
          <ac:chgData name="Noémie Spiller" userId="e4bebb1e-116a-4f15-b3ae-274db878ded7" providerId="ADAL" clId="{EB0C17E8-04C5-46C2-93D2-28C104475ED1}" dt="2023-07-19T16:13:46.070" v="1878" actId="20577"/>
          <ac:spMkLst>
            <pc:docMk/>
            <pc:sldMk cId="3300791508" sldId="379"/>
            <ac:spMk id="4" creationId="{59B1FD7A-100C-2FB3-CEDC-69A023AB53B9}"/>
          </ac:spMkLst>
        </pc:spChg>
        <pc:spChg chg="mod">
          <ac:chgData name="Noémie Spiller" userId="e4bebb1e-116a-4f15-b3ae-274db878ded7" providerId="ADAL" clId="{EB0C17E8-04C5-46C2-93D2-28C104475ED1}" dt="2023-07-25T12:52:24.798" v="10197" actId="20577"/>
          <ac:spMkLst>
            <pc:docMk/>
            <pc:sldMk cId="3300791508" sldId="379"/>
            <ac:spMk id="5" creationId="{F0EA8D47-56B7-8063-DA1B-851D84084657}"/>
          </ac:spMkLst>
        </pc:spChg>
        <pc:spChg chg="mod">
          <ac:chgData name="Noémie Spiller" userId="e4bebb1e-116a-4f15-b3ae-274db878ded7" providerId="ADAL" clId="{EB0C17E8-04C5-46C2-93D2-28C104475ED1}" dt="2023-07-20T11:05:05.571" v="2743" actId="1076"/>
          <ac:spMkLst>
            <pc:docMk/>
            <pc:sldMk cId="3300791508" sldId="379"/>
            <ac:spMk id="8" creationId="{2362F11C-A234-833F-5623-1872898F05BE}"/>
          </ac:spMkLst>
        </pc:spChg>
      </pc:sldChg>
      <pc:sldChg chg="addSp modSp add mod modNotesTx">
        <pc:chgData name="Noémie Spiller" userId="e4bebb1e-116a-4f15-b3ae-274db878ded7" providerId="ADAL" clId="{EB0C17E8-04C5-46C2-93D2-28C104475ED1}" dt="2023-07-20T11:25:00.876" v="3173"/>
        <pc:sldMkLst>
          <pc:docMk/>
          <pc:sldMk cId="3264950820" sldId="380"/>
        </pc:sldMkLst>
        <pc:spChg chg="mod">
          <ac:chgData name="Noémie Spiller" userId="e4bebb1e-116a-4f15-b3ae-274db878ded7" providerId="ADAL" clId="{EB0C17E8-04C5-46C2-93D2-28C104475ED1}" dt="2023-07-20T11:25:00.876" v="3173"/>
          <ac:spMkLst>
            <pc:docMk/>
            <pc:sldMk cId="3264950820" sldId="380"/>
            <ac:spMk id="4" creationId="{BB9A2CCF-9822-E449-405A-A2EC2320ADF8}"/>
          </ac:spMkLst>
        </pc:spChg>
        <pc:spChg chg="add mod">
          <ac:chgData name="Noémie Spiller" userId="e4bebb1e-116a-4f15-b3ae-274db878ded7" providerId="ADAL" clId="{EB0C17E8-04C5-46C2-93D2-28C104475ED1}" dt="2023-07-20T11:09:59.810" v="3029" actId="207"/>
          <ac:spMkLst>
            <pc:docMk/>
            <pc:sldMk cId="3264950820" sldId="380"/>
            <ac:spMk id="5" creationId="{3FE8984D-3C7A-BCDA-7EB1-D7FC20DA43EB}"/>
          </ac:spMkLst>
        </pc:spChg>
      </pc:sldChg>
      <pc:sldChg chg="modSp add mod modNotesTx">
        <pc:chgData name="Noémie Spiller" userId="e4bebb1e-116a-4f15-b3ae-274db878ded7" providerId="ADAL" clId="{EB0C17E8-04C5-46C2-93D2-28C104475ED1}" dt="2023-07-20T11:25:05.448" v="3174"/>
        <pc:sldMkLst>
          <pc:docMk/>
          <pc:sldMk cId="3563124352" sldId="381"/>
        </pc:sldMkLst>
        <pc:spChg chg="mod">
          <ac:chgData name="Noémie Spiller" userId="e4bebb1e-116a-4f15-b3ae-274db878ded7" providerId="ADAL" clId="{EB0C17E8-04C5-46C2-93D2-28C104475ED1}" dt="2023-07-20T11:25:05.448" v="3174"/>
          <ac:spMkLst>
            <pc:docMk/>
            <pc:sldMk cId="3563124352" sldId="381"/>
            <ac:spMk id="4" creationId="{BB9A2CCF-9822-E449-405A-A2EC2320ADF8}"/>
          </ac:spMkLst>
        </pc:spChg>
        <pc:spChg chg="mod">
          <ac:chgData name="Noémie Spiller" userId="e4bebb1e-116a-4f15-b3ae-274db878ded7" providerId="ADAL" clId="{EB0C17E8-04C5-46C2-93D2-28C104475ED1}" dt="2023-07-20T11:09:53.177" v="3027" actId="208"/>
          <ac:spMkLst>
            <pc:docMk/>
            <pc:sldMk cId="3563124352" sldId="381"/>
            <ac:spMk id="5" creationId="{3FE8984D-3C7A-BCDA-7EB1-D7FC20DA43EB}"/>
          </ac:spMkLst>
        </pc:spChg>
      </pc:sldChg>
      <pc:sldChg chg="modSp add mod modNotesTx">
        <pc:chgData name="Noémie Spiller" userId="e4bebb1e-116a-4f15-b3ae-274db878ded7" providerId="ADAL" clId="{EB0C17E8-04C5-46C2-93D2-28C104475ED1}" dt="2023-07-22T09:39:36.295" v="3182" actId="5793"/>
        <pc:sldMkLst>
          <pc:docMk/>
          <pc:sldMk cId="3180020478" sldId="382"/>
        </pc:sldMkLst>
        <pc:spChg chg="mod">
          <ac:chgData name="Noémie Spiller" userId="e4bebb1e-116a-4f15-b3ae-274db878ded7" providerId="ADAL" clId="{EB0C17E8-04C5-46C2-93D2-28C104475ED1}" dt="2023-07-20T11:25:09.735" v="3175"/>
          <ac:spMkLst>
            <pc:docMk/>
            <pc:sldMk cId="3180020478" sldId="382"/>
            <ac:spMk id="4" creationId="{BB9A2CCF-9822-E449-405A-A2EC2320ADF8}"/>
          </ac:spMkLst>
        </pc:spChg>
        <pc:spChg chg="mod">
          <ac:chgData name="Noémie Spiller" userId="e4bebb1e-116a-4f15-b3ae-274db878ded7" providerId="ADAL" clId="{EB0C17E8-04C5-46C2-93D2-28C104475ED1}" dt="2023-07-20T11:09:40.390" v="3025" actId="208"/>
          <ac:spMkLst>
            <pc:docMk/>
            <pc:sldMk cId="3180020478" sldId="382"/>
            <ac:spMk id="5" creationId="{3FE8984D-3C7A-BCDA-7EB1-D7FC20DA43EB}"/>
          </ac:spMkLst>
        </pc:spChg>
      </pc:sldChg>
      <pc:sldChg chg="addSp modSp add mod modNotesTx">
        <pc:chgData name="Noémie Spiller" userId="e4bebb1e-116a-4f15-b3ae-274db878ded7" providerId="ADAL" clId="{EB0C17E8-04C5-46C2-93D2-28C104475ED1}" dt="2023-07-20T11:25:13.792" v="3176"/>
        <pc:sldMkLst>
          <pc:docMk/>
          <pc:sldMk cId="1374893071" sldId="383"/>
        </pc:sldMkLst>
        <pc:spChg chg="mod">
          <ac:chgData name="Noémie Spiller" userId="e4bebb1e-116a-4f15-b3ae-274db878ded7" providerId="ADAL" clId="{EB0C17E8-04C5-46C2-93D2-28C104475ED1}" dt="2023-07-20T11:25:13.792" v="3176"/>
          <ac:spMkLst>
            <pc:docMk/>
            <pc:sldMk cId="1374893071" sldId="383"/>
            <ac:spMk id="4" creationId="{BB9A2CCF-9822-E449-405A-A2EC2320ADF8}"/>
          </ac:spMkLst>
        </pc:spChg>
        <pc:spChg chg="add mod">
          <ac:chgData name="Noémie Spiller" userId="e4bebb1e-116a-4f15-b3ae-274db878ded7" providerId="ADAL" clId="{EB0C17E8-04C5-46C2-93D2-28C104475ED1}" dt="2023-07-20T11:10:40.736" v="3037"/>
          <ac:spMkLst>
            <pc:docMk/>
            <pc:sldMk cId="1374893071" sldId="383"/>
            <ac:spMk id="7" creationId="{140CB9E3-CE30-8F3C-700E-6C2D0A4A6F2B}"/>
          </ac:spMkLst>
        </pc:spChg>
        <pc:spChg chg="add mod">
          <ac:chgData name="Noémie Spiller" userId="e4bebb1e-116a-4f15-b3ae-274db878ded7" providerId="ADAL" clId="{EB0C17E8-04C5-46C2-93D2-28C104475ED1}" dt="2023-07-20T11:10:46.733" v="3038"/>
          <ac:spMkLst>
            <pc:docMk/>
            <pc:sldMk cId="1374893071" sldId="383"/>
            <ac:spMk id="8" creationId="{A256DF21-7685-85E1-5F4D-418D79730671}"/>
          </ac:spMkLst>
        </pc:spChg>
      </pc:sldChg>
      <pc:sldChg chg="addSp delSp modSp add mod modNotesTx">
        <pc:chgData name="Noémie Spiller" userId="e4bebb1e-116a-4f15-b3ae-274db878ded7" providerId="ADAL" clId="{EB0C17E8-04C5-46C2-93D2-28C104475ED1}" dt="2023-07-22T11:36:52.259" v="4113" actId="20577"/>
        <pc:sldMkLst>
          <pc:docMk/>
          <pc:sldMk cId="3216555011" sldId="384"/>
        </pc:sldMkLst>
        <pc:spChg chg="mod">
          <ac:chgData name="Noémie Spiller" userId="e4bebb1e-116a-4f15-b3ae-274db878ded7" providerId="ADAL" clId="{EB0C17E8-04C5-46C2-93D2-28C104475ED1}" dt="2023-07-22T11:24:01.559" v="3678" actId="20577"/>
          <ac:spMkLst>
            <pc:docMk/>
            <pc:sldMk cId="3216555011" sldId="384"/>
            <ac:spMk id="4" creationId="{BB9A2CCF-9822-E449-405A-A2EC2320ADF8}"/>
          </ac:spMkLst>
        </pc:spChg>
        <pc:spChg chg="mod">
          <ac:chgData name="Noémie Spiller" userId="e4bebb1e-116a-4f15-b3ae-274db878ded7" providerId="ADAL" clId="{EB0C17E8-04C5-46C2-93D2-28C104475ED1}" dt="2023-07-22T11:35:30.634" v="4005" actId="20577"/>
          <ac:spMkLst>
            <pc:docMk/>
            <pc:sldMk cId="3216555011" sldId="384"/>
            <ac:spMk id="5" creationId="{8B230447-9192-DB80-1074-655956A63D41}"/>
          </ac:spMkLst>
        </pc:spChg>
        <pc:spChg chg="mod">
          <ac:chgData name="Noémie Spiller" userId="e4bebb1e-116a-4f15-b3ae-274db878ded7" providerId="ADAL" clId="{EB0C17E8-04C5-46C2-93D2-28C104475ED1}" dt="2023-07-22T11:32:36.402" v="3999"/>
          <ac:spMkLst>
            <pc:docMk/>
            <pc:sldMk cId="3216555011" sldId="384"/>
            <ac:spMk id="6" creationId="{44147B5F-B9D2-0716-6A0F-D1270BA83E18}"/>
          </ac:spMkLst>
        </pc:spChg>
        <pc:spChg chg="add mod">
          <ac:chgData name="Noémie Spiller" userId="e4bebb1e-116a-4f15-b3ae-274db878ded7" providerId="ADAL" clId="{EB0C17E8-04C5-46C2-93D2-28C104475ED1}" dt="2023-07-22T11:36:52.259" v="4113" actId="20577"/>
          <ac:spMkLst>
            <pc:docMk/>
            <pc:sldMk cId="3216555011" sldId="384"/>
            <ac:spMk id="7" creationId="{F67AB975-A473-8F2E-52FA-6C9A21F1E4BD}"/>
          </ac:spMkLst>
        </pc:spChg>
        <pc:spChg chg="add mod">
          <ac:chgData name="Noémie Spiller" userId="e4bebb1e-116a-4f15-b3ae-274db878ded7" providerId="ADAL" clId="{EB0C17E8-04C5-46C2-93D2-28C104475ED1}" dt="2023-07-22T11:36:48.758" v="4111" actId="20577"/>
          <ac:spMkLst>
            <pc:docMk/>
            <pc:sldMk cId="3216555011" sldId="384"/>
            <ac:spMk id="8" creationId="{0FCE3D6E-E619-30AB-9F3E-456005E240B6}"/>
          </ac:spMkLst>
        </pc:spChg>
        <pc:spChg chg="del">
          <ac:chgData name="Noémie Spiller" userId="e4bebb1e-116a-4f15-b3ae-274db878ded7" providerId="ADAL" clId="{EB0C17E8-04C5-46C2-93D2-28C104475ED1}" dt="2023-07-22T11:34:46.146" v="4000" actId="478"/>
          <ac:spMkLst>
            <pc:docMk/>
            <pc:sldMk cId="3216555011" sldId="384"/>
            <ac:spMk id="1028" creationId="{BB85D279-D2C9-9BE0-38D9-E5EB340C6D65}"/>
          </ac:spMkLst>
        </pc:spChg>
        <pc:picChg chg="del">
          <ac:chgData name="Noémie Spiller" userId="e4bebb1e-116a-4f15-b3ae-274db878ded7" providerId="ADAL" clId="{EB0C17E8-04C5-46C2-93D2-28C104475ED1}" dt="2023-07-22T11:32:16.861" v="3994" actId="478"/>
          <ac:picMkLst>
            <pc:docMk/>
            <pc:sldMk cId="3216555011" sldId="384"/>
            <ac:picMk id="1026" creationId="{D61A1BCA-6F37-A92D-0379-C775226CF923}"/>
          </ac:picMkLst>
        </pc:picChg>
        <pc:picChg chg="add mod">
          <ac:chgData name="Noémie Spiller" userId="e4bebb1e-116a-4f15-b3ae-274db878ded7" providerId="ADAL" clId="{EB0C17E8-04C5-46C2-93D2-28C104475ED1}" dt="2023-07-22T11:35:18.351" v="4004" actId="1076"/>
          <ac:picMkLst>
            <pc:docMk/>
            <pc:sldMk cId="3216555011" sldId="384"/>
            <ac:picMk id="2050" creationId="{6A6C5604-DD2F-9B9A-2B58-E6771DB6900E}"/>
          </ac:picMkLst>
        </pc:picChg>
      </pc:sldChg>
      <pc:sldChg chg="modSp add mod">
        <pc:chgData name="Noémie Spiller" userId="e4bebb1e-116a-4f15-b3ae-274db878ded7" providerId="ADAL" clId="{EB0C17E8-04C5-46C2-93D2-28C104475ED1}" dt="2023-07-22T11:45:40.390" v="4320" actId="20577"/>
        <pc:sldMkLst>
          <pc:docMk/>
          <pc:sldMk cId="1765092758" sldId="385"/>
        </pc:sldMkLst>
        <pc:spChg chg="mod">
          <ac:chgData name="Noémie Spiller" userId="e4bebb1e-116a-4f15-b3ae-274db878ded7" providerId="ADAL" clId="{EB0C17E8-04C5-46C2-93D2-28C104475ED1}" dt="2023-07-22T11:36:21.529" v="4099" actId="20577"/>
          <ac:spMkLst>
            <pc:docMk/>
            <pc:sldMk cId="1765092758" sldId="385"/>
            <ac:spMk id="4" creationId="{BB9A2CCF-9822-E449-405A-A2EC2320ADF8}"/>
          </ac:spMkLst>
        </pc:spChg>
        <pc:spChg chg="mod">
          <ac:chgData name="Noémie Spiller" userId="e4bebb1e-116a-4f15-b3ae-274db878ded7" providerId="ADAL" clId="{EB0C17E8-04C5-46C2-93D2-28C104475ED1}" dt="2023-07-22T11:45:40.390" v="4320" actId="20577"/>
          <ac:spMkLst>
            <pc:docMk/>
            <pc:sldMk cId="1765092758" sldId="385"/>
            <ac:spMk id="5" creationId="{8B230447-9192-DB80-1074-655956A63D41}"/>
          </ac:spMkLst>
        </pc:spChg>
      </pc:sldChg>
      <pc:sldChg chg="addSp delSp modSp add mod ord">
        <pc:chgData name="Noémie Spiller" userId="e4bebb1e-116a-4f15-b3ae-274db878ded7" providerId="ADAL" clId="{EB0C17E8-04C5-46C2-93D2-28C104475ED1}" dt="2023-07-23T09:06:38.898" v="6586" actId="20577"/>
        <pc:sldMkLst>
          <pc:docMk/>
          <pc:sldMk cId="2528036319" sldId="386"/>
        </pc:sldMkLst>
        <pc:spChg chg="mod">
          <ac:chgData name="Noémie Spiller" userId="e4bebb1e-116a-4f15-b3ae-274db878ded7" providerId="ADAL" clId="{EB0C17E8-04C5-46C2-93D2-28C104475ED1}" dt="2023-07-23T09:06:38.898" v="6586" actId="20577"/>
          <ac:spMkLst>
            <pc:docMk/>
            <pc:sldMk cId="2528036319" sldId="386"/>
            <ac:spMk id="5" creationId="{862DA054-0D65-EE1F-3671-56855B44614A}"/>
          </ac:spMkLst>
        </pc:spChg>
        <pc:picChg chg="add del">
          <ac:chgData name="Noémie Spiller" userId="e4bebb1e-116a-4f15-b3ae-274db878ded7" providerId="ADAL" clId="{EB0C17E8-04C5-46C2-93D2-28C104475ED1}" dt="2023-07-22T19:22:47.420" v="5541" actId="478"/>
          <ac:picMkLst>
            <pc:docMk/>
            <pc:sldMk cId="2528036319" sldId="386"/>
            <ac:picMk id="7" creationId="{BC96E704-CC5C-F711-0D78-405B39F016BE}"/>
          </ac:picMkLst>
        </pc:picChg>
      </pc:sldChg>
      <pc:sldChg chg="addSp delSp modSp new mod modClrScheme chgLayout modNotesTx">
        <pc:chgData name="Noémie Spiller" userId="e4bebb1e-116a-4f15-b3ae-274db878ded7" providerId="ADAL" clId="{EB0C17E8-04C5-46C2-93D2-28C104475ED1}" dt="2023-07-22T19:24:45.951" v="5649" actId="20577"/>
        <pc:sldMkLst>
          <pc:docMk/>
          <pc:sldMk cId="330751437" sldId="387"/>
        </pc:sldMkLst>
        <pc:spChg chg="mod">
          <ac:chgData name="Noémie Spiller" userId="e4bebb1e-116a-4f15-b3ae-274db878ded7" providerId="ADAL" clId="{EB0C17E8-04C5-46C2-93D2-28C104475ED1}" dt="2023-07-22T19:19:39.962" v="5232" actId="26606"/>
          <ac:spMkLst>
            <pc:docMk/>
            <pc:sldMk cId="330751437" sldId="387"/>
            <ac:spMk id="2" creationId="{5A77F21A-D459-408E-BE9B-C22224305FDF}"/>
          </ac:spMkLst>
        </pc:spChg>
        <pc:spChg chg="mod">
          <ac:chgData name="Noémie Spiller" userId="e4bebb1e-116a-4f15-b3ae-274db878ded7" providerId="ADAL" clId="{EB0C17E8-04C5-46C2-93D2-28C104475ED1}" dt="2023-07-22T19:19:39.962" v="5232" actId="26606"/>
          <ac:spMkLst>
            <pc:docMk/>
            <pc:sldMk cId="330751437" sldId="387"/>
            <ac:spMk id="3" creationId="{5A7ADDAC-1BC6-6B4D-DD77-6D8EC7C452A5}"/>
          </ac:spMkLst>
        </pc:spChg>
        <pc:spChg chg="mod">
          <ac:chgData name="Noémie Spiller" userId="e4bebb1e-116a-4f15-b3ae-274db878ded7" providerId="ADAL" clId="{EB0C17E8-04C5-46C2-93D2-28C104475ED1}" dt="2023-07-22T19:19:39.962" v="5232" actId="26606"/>
          <ac:spMkLst>
            <pc:docMk/>
            <pc:sldMk cId="330751437" sldId="387"/>
            <ac:spMk id="4" creationId="{32096B57-CF1C-BBAF-BE52-A179E5C551D7}"/>
          </ac:spMkLst>
        </pc:spChg>
        <pc:spChg chg="del">
          <ac:chgData name="Noémie Spiller" userId="e4bebb1e-116a-4f15-b3ae-274db878ded7" providerId="ADAL" clId="{EB0C17E8-04C5-46C2-93D2-28C104475ED1}" dt="2023-07-22T19:19:39.962" v="5232" actId="26606"/>
          <ac:spMkLst>
            <pc:docMk/>
            <pc:sldMk cId="330751437" sldId="387"/>
            <ac:spMk id="5" creationId="{EDE6D98F-449A-7CBA-AA37-8320BABDBE16}"/>
          </ac:spMkLst>
        </pc:spChg>
        <pc:spChg chg="add mod">
          <ac:chgData name="Noémie Spiller" userId="e4bebb1e-116a-4f15-b3ae-274db878ded7" providerId="ADAL" clId="{EB0C17E8-04C5-46C2-93D2-28C104475ED1}" dt="2023-07-22T19:24:33.306" v="5645"/>
          <ac:spMkLst>
            <pc:docMk/>
            <pc:sldMk cId="330751437" sldId="387"/>
            <ac:spMk id="8" creationId="{545CDEC6-2ED0-1629-8A26-962D0118D1B3}"/>
          </ac:spMkLst>
        </pc:spChg>
        <pc:spChg chg="add mod">
          <ac:chgData name="Noémie Spiller" userId="e4bebb1e-116a-4f15-b3ae-274db878ded7" providerId="ADAL" clId="{EB0C17E8-04C5-46C2-93D2-28C104475ED1}" dt="2023-07-22T19:19:39.962" v="5232" actId="26606"/>
          <ac:spMkLst>
            <pc:docMk/>
            <pc:sldMk cId="330751437" sldId="387"/>
            <ac:spMk id="12" creationId="{1E85037A-A81A-58A5-31F9-A147E08D5642}"/>
          </ac:spMkLst>
        </pc:spChg>
        <pc:spChg chg="add mod">
          <ac:chgData name="Noémie Spiller" userId="e4bebb1e-116a-4f15-b3ae-274db878ded7" providerId="ADAL" clId="{EB0C17E8-04C5-46C2-93D2-28C104475ED1}" dt="2023-07-22T19:24:45.951" v="5649" actId="20577"/>
          <ac:spMkLst>
            <pc:docMk/>
            <pc:sldMk cId="330751437" sldId="387"/>
            <ac:spMk id="14" creationId="{177A500F-BB77-E79D-7478-9840A81159EA}"/>
          </ac:spMkLst>
        </pc:spChg>
        <pc:picChg chg="add mod">
          <ac:chgData name="Noémie Spiller" userId="e4bebb1e-116a-4f15-b3ae-274db878ded7" providerId="ADAL" clId="{EB0C17E8-04C5-46C2-93D2-28C104475ED1}" dt="2023-07-22T19:19:39.962" v="5232" actId="26606"/>
          <ac:picMkLst>
            <pc:docMk/>
            <pc:sldMk cId="330751437" sldId="387"/>
            <ac:picMk id="7" creationId="{6BAF0020-9897-A6AC-440C-DC2A5E8AD5E9}"/>
          </ac:picMkLst>
        </pc:picChg>
      </pc:sldChg>
      <pc:sldChg chg="addSp modSp add mod modNotesTx">
        <pc:chgData name="Noémie Spiller" userId="e4bebb1e-116a-4f15-b3ae-274db878ded7" providerId="ADAL" clId="{EB0C17E8-04C5-46C2-93D2-28C104475ED1}" dt="2023-07-23T09:17:05.908" v="7081" actId="20577"/>
        <pc:sldMkLst>
          <pc:docMk/>
          <pc:sldMk cId="1394613307" sldId="388"/>
        </pc:sldMkLst>
        <pc:spChg chg="mod">
          <ac:chgData name="Noémie Spiller" userId="e4bebb1e-116a-4f15-b3ae-274db878ded7" providerId="ADAL" clId="{EB0C17E8-04C5-46C2-93D2-28C104475ED1}" dt="2023-07-22T19:31:35.483" v="5834" actId="14100"/>
          <ac:spMkLst>
            <pc:docMk/>
            <pc:sldMk cId="1394613307" sldId="388"/>
            <ac:spMk id="5" creationId="{862DA054-0D65-EE1F-3671-56855B44614A}"/>
          </ac:spMkLst>
        </pc:spChg>
        <pc:spChg chg="add mod">
          <ac:chgData name="Noémie Spiller" userId="e4bebb1e-116a-4f15-b3ae-274db878ded7" providerId="ADAL" clId="{EB0C17E8-04C5-46C2-93D2-28C104475ED1}" dt="2023-07-22T19:31:19.842" v="5831" actId="1076"/>
          <ac:spMkLst>
            <pc:docMk/>
            <pc:sldMk cId="1394613307" sldId="388"/>
            <ac:spMk id="7" creationId="{7CE744A9-9756-A75C-0EA6-06BD01835DCC}"/>
          </ac:spMkLst>
        </pc:spChg>
        <pc:picChg chg="add mod">
          <ac:chgData name="Noémie Spiller" userId="e4bebb1e-116a-4f15-b3ae-274db878ded7" providerId="ADAL" clId="{EB0C17E8-04C5-46C2-93D2-28C104475ED1}" dt="2023-07-22T19:31:19.842" v="5831" actId="1076"/>
          <ac:picMkLst>
            <pc:docMk/>
            <pc:sldMk cId="1394613307" sldId="388"/>
            <ac:picMk id="6" creationId="{EDF2820F-CFE3-C57D-0977-BDA84E77E462}"/>
          </ac:picMkLst>
        </pc:picChg>
      </pc:sldChg>
      <pc:sldChg chg="addSp delSp modSp add mod modNotesTx">
        <pc:chgData name="Noémie Spiller" userId="e4bebb1e-116a-4f15-b3ae-274db878ded7" providerId="ADAL" clId="{EB0C17E8-04C5-46C2-93D2-28C104475ED1}" dt="2023-07-23T09:17:23.493" v="7148" actId="20577"/>
        <pc:sldMkLst>
          <pc:docMk/>
          <pc:sldMk cId="2523608255" sldId="389"/>
        </pc:sldMkLst>
        <pc:spChg chg="mod">
          <ac:chgData name="Noémie Spiller" userId="e4bebb1e-116a-4f15-b3ae-274db878ded7" providerId="ADAL" clId="{EB0C17E8-04C5-46C2-93D2-28C104475ED1}" dt="2023-07-22T19:33:40.229" v="5857" actId="1076"/>
          <ac:spMkLst>
            <pc:docMk/>
            <pc:sldMk cId="2523608255" sldId="389"/>
            <ac:spMk id="7" creationId="{7CE744A9-9756-A75C-0EA6-06BD01835DCC}"/>
          </ac:spMkLst>
        </pc:spChg>
        <pc:spChg chg="mod">
          <ac:chgData name="Noémie Spiller" userId="e4bebb1e-116a-4f15-b3ae-274db878ded7" providerId="ADAL" clId="{EB0C17E8-04C5-46C2-93D2-28C104475ED1}" dt="2023-07-23T09:08:06.179" v="6592"/>
          <ac:spMkLst>
            <pc:docMk/>
            <pc:sldMk cId="2523608255" sldId="389"/>
            <ac:spMk id="14" creationId="{E57236C1-F71C-1CF7-D0BD-A74113294C52}"/>
          </ac:spMkLst>
        </pc:spChg>
        <pc:spChg chg="mod">
          <ac:chgData name="Noémie Spiller" userId="e4bebb1e-116a-4f15-b3ae-274db878ded7" providerId="ADAL" clId="{EB0C17E8-04C5-46C2-93D2-28C104475ED1}" dt="2023-07-23T09:08:06.179" v="6592"/>
          <ac:spMkLst>
            <pc:docMk/>
            <pc:sldMk cId="2523608255" sldId="389"/>
            <ac:spMk id="15" creationId="{30763E50-B5E2-BDE8-C68D-C3D81A136522}"/>
          </ac:spMkLst>
        </pc:spChg>
        <pc:spChg chg="mod">
          <ac:chgData name="Noémie Spiller" userId="e4bebb1e-116a-4f15-b3ae-274db878ded7" providerId="ADAL" clId="{EB0C17E8-04C5-46C2-93D2-28C104475ED1}" dt="2023-07-23T09:08:44.008" v="6604"/>
          <ac:spMkLst>
            <pc:docMk/>
            <pc:sldMk cId="2523608255" sldId="389"/>
            <ac:spMk id="18" creationId="{8D684E0F-B21F-4BB2-EDFD-680A560A8B2F}"/>
          </ac:spMkLst>
        </pc:spChg>
        <pc:spChg chg="mod">
          <ac:chgData name="Noémie Spiller" userId="e4bebb1e-116a-4f15-b3ae-274db878ded7" providerId="ADAL" clId="{EB0C17E8-04C5-46C2-93D2-28C104475ED1}" dt="2023-07-23T09:08:44.008" v="6604"/>
          <ac:spMkLst>
            <pc:docMk/>
            <pc:sldMk cId="2523608255" sldId="389"/>
            <ac:spMk id="19" creationId="{737D1B69-A646-C124-10D4-EE3CF672C260}"/>
          </ac:spMkLst>
        </pc:spChg>
        <pc:spChg chg="mod">
          <ac:chgData name="Noémie Spiller" userId="e4bebb1e-116a-4f15-b3ae-274db878ded7" providerId="ADAL" clId="{EB0C17E8-04C5-46C2-93D2-28C104475ED1}" dt="2023-07-23T09:08:44.008" v="6604"/>
          <ac:spMkLst>
            <pc:docMk/>
            <pc:sldMk cId="2523608255" sldId="389"/>
            <ac:spMk id="20" creationId="{DF5F7CD7-F4BA-249B-26CF-FB99A1F3EEBE}"/>
          </ac:spMkLst>
        </pc:spChg>
        <pc:spChg chg="mod">
          <ac:chgData name="Noémie Spiller" userId="e4bebb1e-116a-4f15-b3ae-274db878ded7" providerId="ADAL" clId="{EB0C17E8-04C5-46C2-93D2-28C104475ED1}" dt="2023-07-23T09:08:44.008" v="6604"/>
          <ac:spMkLst>
            <pc:docMk/>
            <pc:sldMk cId="2523608255" sldId="389"/>
            <ac:spMk id="21" creationId="{87126315-C1FC-3C03-9CC0-E8938F4E1A6E}"/>
          </ac:spMkLst>
        </pc:spChg>
        <pc:grpChg chg="add mod">
          <ac:chgData name="Noémie Spiller" userId="e4bebb1e-116a-4f15-b3ae-274db878ded7" providerId="ADAL" clId="{EB0C17E8-04C5-46C2-93D2-28C104475ED1}" dt="2023-07-23T09:08:30.657" v="6600" actId="1076"/>
          <ac:grpSpMkLst>
            <pc:docMk/>
            <pc:sldMk cId="2523608255" sldId="389"/>
            <ac:grpSpMk id="12" creationId="{7BB0E7A0-A712-485B-C0D8-8E7B1504E4D2}"/>
          </ac:grpSpMkLst>
        </pc:grpChg>
        <pc:grpChg chg="add mod">
          <ac:chgData name="Noémie Spiller" userId="e4bebb1e-116a-4f15-b3ae-274db878ded7" providerId="ADAL" clId="{EB0C17E8-04C5-46C2-93D2-28C104475ED1}" dt="2023-07-23T09:08:44.008" v="6604"/>
          <ac:grpSpMkLst>
            <pc:docMk/>
            <pc:sldMk cId="2523608255" sldId="389"/>
            <ac:grpSpMk id="16" creationId="{4009E090-D1BA-DDF8-70D4-2D37C2BEFC67}"/>
          </ac:grpSpMkLst>
        </pc:grpChg>
        <pc:picChg chg="del mod">
          <ac:chgData name="Noémie Spiller" userId="e4bebb1e-116a-4f15-b3ae-274db878ded7" providerId="ADAL" clId="{EB0C17E8-04C5-46C2-93D2-28C104475ED1}" dt="2023-07-22T19:33:11.072" v="5848" actId="478"/>
          <ac:picMkLst>
            <pc:docMk/>
            <pc:sldMk cId="2523608255" sldId="389"/>
            <ac:picMk id="6" creationId="{EDF2820F-CFE3-C57D-0977-BDA84E77E462}"/>
          </ac:picMkLst>
        </pc:picChg>
        <pc:picChg chg="add del mod">
          <ac:chgData name="Noémie Spiller" userId="e4bebb1e-116a-4f15-b3ae-274db878ded7" providerId="ADAL" clId="{EB0C17E8-04C5-46C2-93D2-28C104475ED1}" dt="2023-07-23T09:08:24.855" v="6599" actId="478"/>
          <ac:picMkLst>
            <pc:docMk/>
            <pc:sldMk cId="2523608255" sldId="389"/>
            <ac:picMk id="9" creationId="{6D577220-7345-11AF-1CB9-852B5181D105}"/>
          </ac:picMkLst>
        </pc:picChg>
        <pc:picChg chg="add del mod">
          <ac:chgData name="Noémie Spiller" userId="e4bebb1e-116a-4f15-b3ae-274db878ded7" providerId="ADAL" clId="{EB0C17E8-04C5-46C2-93D2-28C104475ED1}" dt="2023-07-23T09:08:35.074" v="6601" actId="478"/>
          <ac:picMkLst>
            <pc:docMk/>
            <pc:sldMk cId="2523608255" sldId="389"/>
            <ac:picMk id="11" creationId="{B3B3EA48-268A-70A7-1944-E3922F332E36}"/>
          </ac:picMkLst>
        </pc:picChg>
        <pc:picChg chg="mod">
          <ac:chgData name="Noémie Spiller" userId="e4bebb1e-116a-4f15-b3ae-274db878ded7" providerId="ADAL" clId="{EB0C17E8-04C5-46C2-93D2-28C104475ED1}" dt="2023-07-23T09:08:15.794" v="6596" actId="1076"/>
          <ac:picMkLst>
            <pc:docMk/>
            <pc:sldMk cId="2523608255" sldId="389"/>
            <ac:picMk id="13" creationId="{F730499E-ADB2-96CA-1CAF-DF12D7A36FAC}"/>
          </ac:picMkLst>
        </pc:picChg>
        <pc:picChg chg="mod">
          <ac:chgData name="Noémie Spiller" userId="e4bebb1e-116a-4f15-b3ae-274db878ded7" providerId="ADAL" clId="{EB0C17E8-04C5-46C2-93D2-28C104475ED1}" dt="2023-07-23T09:08:44.008" v="6604"/>
          <ac:picMkLst>
            <pc:docMk/>
            <pc:sldMk cId="2523608255" sldId="389"/>
            <ac:picMk id="17" creationId="{246554A3-DE7D-6E0C-1247-556408B24103}"/>
          </ac:picMkLst>
        </pc:picChg>
      </pc:sldChg>
      <pc:sldChg chg="modSp add del mod">
        <pc:chgData name="Noémie Spiller" userId="e4bebb1e-116a-4f15-b3ae-274db878ded7" providerId="ADAL" clId="{EB0C17E8-04C5-46C2-93D2-28C104475ED1}" dt="2023-07-22T19:37:41.732" v="5879" actId="47"/>
        <pc:sldMkLst>
          <pc:docMk/>
          <pc:sldMk cId="3457252246" sldId="390"/>
        </pc:sldMkLst>
        <pc:spChg chg="mod">
          <ac:chgData name="Noémie Spiller" userId="e4bebb1e-116a-4f15-b3ae-274db878ded7" providerId="ADAL" clId="{EB0C17E8-04C5-46C2-93D2-28C104475ED1}" dt="2023-07-22T19:35:13.843" v="5869" actId="11"/>
          <ac:spMkLst>
            <pc:docMk/>
            <pc:sldMk cId="3457252246" sldId="390"/>
            <ac:spMk id="5" creationId="{862DA054-0D65-EE1F-3671-56855B44614A}"/>
          </ac:spMkLst>
        </pc:spChg>
      </pc:sldChg>
      <pc:sldChg chg="addSp delSp modSp add del mod">
        <pc:chgData name="Noémie Spiller" userId="e4bebb1e-116a-4f15-b3ae-274db878ded7" providerId="ADAL" clId="{EB0C17E8-04C5-46C2-93D2-28C104475ED1}" dt="2023-07-22T19:37:28.782" v="5877" actId="47"/>
        <pc:sldMkLst>
          <pc:docMk/>
          <pc:sldMk cId="3102226363" sldId="391"/>
        </pc:sldMkLst>
        <pc:spChg chg="del">
          <ac:chgData name="Noémie Spiller" userId="e4bebb1e-116a-4f15-b3ae-274db878ded7" providerId="ADAL" clId="{EB0C17E8-04C5-46C2-93D2-28C104475ED1}" dt="2023-07-22T19:35:38.516" v="5871" actId="478"/>
          <ac:spMkLst>
            <pc:docMk/>
            <pc:sldMk cId="3102226363" sldId="391"/>
            <ac:spMk id="5" creationId="{862DA054-0D65-EE1F-3671-56855B44614A}"/>
          </ac:spMkLst>
        </pc:spChg>
        <pc:spChg chg="add del mod">
          <ac:chgData name="Noémie Spiller" userId="e4bebb1e-116a-4f15-b3ae-274db878ded7" providerId="ADAL" clId="{EB0C17E8-04C5-46C2-93D2-28C104475ED1}" dt="2023-07-22T19:35:45.467" v="5873" actId="478"/>
          <ac:spMkLst>
            <pc:docMk/>
            <pc:sldMk cId="3102226363" sldId="391"/>
            <ac:spMk id="8" creationId="{6FF989B1-9D21-4002-B377-B51699470949}"/>
          </ac:spMkLst>
        </pc:spChg>
        <pc:spChg chg="add mod">
          <ac:chgData name="Noémie Spiller" userId="e4bebb1e-116a-4f15-b3ae-274db878ded7" providerId="ADAL" clId="{EB0C17E8-04C5-46C2-93D2-28C104475ED1}" dt="2023-07-22T19:35:53.149" v="5875" actId="1076"/>
          <ac:spMkLst>
            <pc:docMk/>
            <pc:sldMk cId="3102226363" sldId="391"/>
            <ac:spMk id="10" creationId="{5A30BE2A-E763-1DAB-8B87-DBE4596667B2}"/>
          </ac:spMkLst>
        </pc:spChg>
      </pc:sldChg>
      <pc:sldChg chg="addSp delSp modSp add mod">
        <pc:chgData name="Noémie Spiller" userId="e4bebb1e-116a-4f15-b3ae-274db878ded7" providerId="ADAL" clId="{EB0C17E8-04C5-46C2-93D2-28C104475ED1}" dt="2023-07-23T09:09:28.635" v="6625" actId="20577"/>
        <pc:sldMkLst>
          <pc:docMk/>
          <pc:sldMk cId="2750246502" sldId="392"/>
        </pc:sldMkLst>
        <pc:spChg chg="mod">
          <ac:chgData name="Noémie Spiller" userId="e4bebb1e-116a-4f15-b3ae-274db878ded7" providerId="ADAL" clId="{EB0C17E8-04C5-46C2-93D2-28C104475ED1}" dt="2023-07-23T09:09:28.635" v="6625" actId="20577"/>
          <ac:spMkLst>
            <pc:docMk/>
            <pc:sldMk cId="2750246502" sldId="392"/>
            <ac:spMk id="5" creationId="{862DA054-0D65-EE1F-3671-56855B44614A}"/>
          </ac:spMkLst>
        </pc:spChg>
        <pc:spChg chg="mod">
          <ac:chgData name="Noémie Spiller" userId="e4bebb1e-116a-4f15-b3ae-274db878ded7" providerId="ADAL" clId="{EB0C17E8-04C5-46C2-93D2-28C104475ED1}" dt="2023-07-23T09:08:56.685" v="6607"/>
          <ac:spMkLst>
            <pc:docMk/>
            <pc:sldMk cId="2750246502" sldId="392"/>
            <ac:spMk id="10" creationId="{CBC234BF-BF07-B862-1F64-3E33489A1F9E}"/>
          </ac:spMkLst>
        </pc:spChg>
        <pc:spChg chg="mod">
          <ac:chgData name="Noémie Spiller" userId="e4bebb1e-116a-4f15-b3ae-274db878ded7" providerId="ADAL" clId="{EB0C17E8-04C5-46C2-93D2-28C104475ED1}" dt="2023-07-23T09:08:56.685" v="6607"/>
          <ac:spMkLst>
            <pc:docMk/>
            <pc:sldMk cId="2750246502" sldId="392"/>
            <ac:spMk id="12" creationId="{A5165113-687E-EB7E-7C36-C46C11D75517}"/>
          </ac:spMkLst>
        </pc:spChg>
        <pc:spChg chg="mod">
          <ac:chgData name="Noémie Spiller" userId="e4bebb1e-116a-4f15-b3ae-274db878ded7" providerId="ADAL" clId="{EB0C17E8-04C5-46C2-93D2-28C104475ED1}" dt="2023-07-23T09:08:56.685" v="6607"/>
          <ac:spMkLst>
            <pc:docMk/>
            <pc:sldMk cId="2750246502" sldId="392"/>
            <ac:spMk id="15" creationId="{96EF3C0F-C8E2-194B-7AF3-02D2EA09B955}"/>
          </ac:spMkLst>
        </pc:spChg>
        <pc:spChg chg="mod">
          <ac:chgData name="Noémie Spiller" userId="e4bebb1e-116a-4f15-b3ae-274db878ded7" providerId="ADAL" clId="{EB0C17E8-04C5-46C2-93D2-28C104475ED1}" dt="2023-07-23T09:08:56.685" v="6607"/>
          <ac:spMkLst>
            <pc:docMk/>
            <pc:sldMk cId="2750246502" sldId="392"/>
            <ac:spMk id="16" creationId="{63305757-A946-B569-33CC-611F1AE1BE7A}"/>
          </ac:spMkLst>
        </pc:spChg>
        <pc:spChg chg="mod">
          <ac:chgData name="Noémie Spiller" userId="e4bebb1e-116a-4f15-b3ae-274db878ded7" providerId="ADAL" clId="{EB0C17E8-04C5-46C2-93D2-28C104475ED1}" dt="2023-07-23T09:08:56.685" v="6607"/>
          <ac:spMkLst>
            <pc:docMk/>
            <pc:sldMk cId="2750246502" sldId="392"/>
            <ac:spMk id="17" creationId="{C8F919FC-FBB9-CFFC-98CF-9C3A60F9B9DE}"/>
          </ac:spMkLst>
        </pc:spChg>
        <pc:spChg chg="mod">
          <ac:chgData name="Noémie Spiller" userId="e4bebb1e-116a-4f15-b3ae-274db878ded7" providerId="ADAL" clId="{EB0C17E8-04C5-46C2-93D2-28C104475ED1}" dt="2023-07-23T09:08:56.685" v="6607"/>
          <ac:spMkLst>
            <pc:docMk/>
            <pc:sldMk cId="2750246502" sldId="392"/>
            <ac:spMk id="18" creationId="{AE05C8C8-BF51-B3A2-29FF-ADC96748F5F9}"/>
          </ac:spMkLst>
        </pc:spChg>
        <pc:grpChg chg="add mod">
          <ac:chgData name="Noémie Spiller" userId="e4bebb1e-116a-4f15-b3ae-274db878ded7" providerId="ADAL" clId="{EB0C17E8-04C5-46C2-93D2-28C104475ED1}" dt="2023-07-23T09:08:56.685" v="6607"/>
          <ac:grpSpMkLst>
            <pc:docMk/>
            <pc:sldMk cId="2750246502" sldId="392"/>
            <ac:grpSpMk id="6" creationId="{BDF51252-4FAC-A383-86BF-34366C23639A}"/>
          </ac:grpSpMkLst>
        </pc:grpChg>
        <pc:grpChg chg="add mod">
          <ac:chgData name="Noémie Spiller" userId="e4bebb1e-116a-4f15-b3ae-274db878ded7" providerId="ADAL" clId="{EB0C17E8-04C5-46C2-93D2-28C104475ED1}" dt="2023-07-23T09:08:56.685" v="6607"/>
          <ac:grpSpMkLst>
            <pc:docMk/>
            <pc:sldMk cId="2750246502" sldId="392"/>
            <ac:grpSpMk id="13" creationId="{B03A295D-20E0-4636-2847-C20C030D2684}"/>
          </ac:grpSpMkLst>
        </pc:grpChg>
        <pc:picChg chg="mod">
          <ac:chgData name="Noémie Spiller" userId="e4bebb1e-116a-4f15-b3ae-274db878ded7" providerId="ADAL" clId="{EB0C17E8-04C5-46C2-93D2-28C104475ED1}" dt="2023-07-23T09:08:56.685" v="6607"/>
          <ac:picMkLst>
            <pc:docMk/>
            <pc:sldMk cId="2750246502" sldId="392"/>
            <ac:picMk id="8" creationId="{FBDE466E-2758-CF38-B7BD-086036B79A12}"/>
          </ac:picMkLst>
        </pc:picChg>
        <pc:picChg chg="del">
          <ac:chgData name="Noémie Spiller" userId="e4bebb1e-116a-4f15-b3ae-274db878ded7" providerId="ADAL" clId="{EB0C17E8-04C5-46C2-93D2-28C104475ED1}" dt="2023-07-23T09:08:54.351" v="6605" actId="478"/>
          <ac:picMkLst>
            <pc:docMk/>
            <pc:sldMk cId="2750246502" sldId="392"/>
            <ac:picMk id="9" creationId="{6D577220-7345-11AF-1CB9-852B5181D105}"/>
          </ac:picMkLst>
        </pc:picChg>
        <pc:picChg chg="del">
          <ac:chgData name="Noémie Spiller" userId="e4bebb1e-116a-4f15-b3ae-274db878ded7" providerId="ADAL" clId="{EB0C17E8-04C5-46C2-93D2-28C104475ED1}" dt="2023-07-23T09:08:55.956" v="6606" actId="478"/>
          <ac:picMkLst>
            <pc:docMk/>
            <pc:sldMk cId="2750246502" sldId="392"/>
            <ac:picMk id="11" creationId="{B3B3EA48-268A-70A7-1944-E3922F332E36}"/>
          </ac:picMkLst>
        </pc:picChg>
        <pc:picChg chg="mod">
          <ac:chgData name="Noémie Spiller" userId="e4bebb1e-116a-4f15-b3ae-274db878ded7" providerId="ADAL" clId="{EB0C17E8-04C5-46C2-93D2-28C104475ED1}" dt="2023-07-23T09:08:56.685" v="6607"/>
          <ac:picMkLst>
            <pc:docMk/>
            <pc:sldMk cId="2750246502" sldId="392"/>
            <ac:picMk id="14" creationId="{639537F9-1E71-3262-3EC3-A6BE37A245CF}"/>
          </ac:picMkLst>
        </pc:picChg>
      </pc:sldChg>
      <pc:sldChg chg="addSp delSp modSp add mod modNotesTx">
        <pc:chgData name="Noémie Spiller" userId="e4bebb1e-116a-4f15-b3ae-274db878ded7" providerId="ADAL" clId="{EB0C17E8-04C5-46C2-93D2-28C104475ED1}" dt="2023-07-23T14:23:44.370" v="7761" actId="20577"/>
        <pc:sldMkLst>
          <pc:docMk/>
          <pc:sldMk cId="1268977711" sldId="393"/>
        </pc:sldMkLst>
        <pc:spChg chg="mod">
          <ac:chgData name="Noémie Spiller" userId="e4bebb1e-116a-4f15-b3ae-274db878ded7" providerId="ADAL" clId="{EB0C17E8-04C5-46C2-93D2-28C104475ED1}" dt="2023-07-23T09:03:22.554" v="6342" actId="20577"/>
          <ac:spMkLst>
            <pc:docMk/>
            <pc:sldMk cId="1268977711" sldId="393"/>
            <ac:spMk id="5" creationId="{862DA054-0D65-EE1F-3671-56855B44614A}"/>
          </ac:spMkLst>
        </pc:spChg>
        <pc:spChg chg="add mod">
          <ac:chgData name="Noémie Spiller" userId="e4bebb1e-116a-4f15-b3ae-274db878ded7" providerId="ADAL" clId="{EB0C17E8-04C5-46C2-93D2-28C104475ED1}" dt="2023-07-23T14:19:44.379" v="7623" actId="20577"/>
          <ac:spMkLst>
            <pc:docMk/>
            <pc:sldMk cId="1268977711" sldId="393"/>
            <ac:spMk id="6" creationId="{C37D0998-6BC4-9FDB-BB3D-14C136B2394E}"/>
          </ac:spMkLst>
        </pc:spChg>
        <pc:spChg chg="mod">
          <ac:chgData name="Noémie Spiller" userId="e4bebb1e-116a-4f15-b3ae-274db878ded7" providerId="ADAL" clId="{EB0C17E8-04C5-46C2-93D2-28C104475ED1}" dt="2023-07-23T08:42:02.846" v="5982" actId="1076"/>
          <ac:spMkLst>
            <pc:docMk/>
            <pc:sldMk cId="1268977711" sldId="393"/>
            <ac:spMk id="7" creationId="{7CE744A9-9756-A75C-0EA6-06BD01835DCC}"/>
          </ac:spMkLst>
        </pc:spChg>
        <pc:spChg chg="add mod">
          <ac:chgData name="Noémie Spiller" userId="e4bebb1e-116a-4f15-b3ae-274db878ded7" providerId="ADAL" clId="{EB0C17E8-04C5-46C2-93D2-28C104475ED1}" dt="2023-07-23T09:07:45.321" v="6589" actId="164"/>
          <ac:spMkLst>
            <pc:docMk/>
            <pc:sldMk cId="1268977711" sldId="393"/>
            <ac:spMk id="8" creationId="{B5338DCF-481B-D2CE-DAD5-D07F9009D7E0}"/>
          </ac:spMkLst>
        </pc:spChg>
        <pc:spChg chg="add mod">
          <ac:chgData name="Noémie Spiller" userId="e4bebb1e-116a-4f15-b3ae-274db878ded7" providerId="ADAL" clId="{EB0C17E8-04C5-46C2-93D2-28C104475ED1}" dt="2023-07-23T09:07:45.321" v="6589" actId="164"/>
          <ac:spMkLst>
            <pc:docMk/>
            <pc:sldMk cId="1268977711" sldId="393"/>
            <ac:spMk id="10" creationId="{28192E35-C5A6-4610-D2B9-88F7D8AFA429}"/>
          </ac:spMkLst>
        </pc:spChg>
        <pc:grpChg chg="add mod">
          <ac:chgData name="Noémie Spiller" userId="e4bebb1e-116a-4f15-b3ae-274db878ded7" providerId="ADAL" clId="{EB0C17E8-04C5-46C2-93D2-28C104475ED1}" dt="2023-07-23T09:08:02.446" v="6591" actId="1076"/>
          <ac:grpSpMkLst>
            <pc:docMk/>
            <pc:sldMk cId="1268977711" sldId="393"/>
            <ac:grpSpMk id="12" creationId="{6CB24501-DAD3-BDD6-5AB2-14F6D741C78F}"/>
          </ac:grpSpMkLst>
        </pc:grpChg>
        <pc:picChg chg="add del mod">
          <ac:chgData name="Noémie Spiller" userId="e4bebb1e-116a-4f15-b3ae-274db878ded7" providerId="ADAL" clId="{EB0C17E8-04C5-46C2-93D2-28C104475ED1}" dt="2023-07-23T09:07:45.321" v="6589" actId="164"/>
          <ac:picMkLst>
            <pc:docMk/>
            <pc:sldMk cId="1268977711" sldId="393"/>
            <ac:picMk id="9" creationId="{6D577220-7345-11AF-1CB9-852B5181D105}"/>
          </ac:picMkLst>
        </pc:picChg>
        <pc:picChg chg="del">
          <ac:chgData name="Noémie Spiller" userId="e4bebb1e-116a-4f15-b3ae-274db878ded7" providerId="ADAL" clId="{EB0C17E8-04C5-46C2-93D2-28C104475ED1}" dt="2023-07-22T19:38:18.591" v="5885" actId="478"/>
          <ac:picMkLst>
            <pc:docMk/>
            <pc:sldMk cId="1268977711" sldId="393"/>
            <ac:picMk id="11" creationId="{B3B3EA48-268A-70A7-1944-E3922F332E36}"/>
          </ac:picMkLst>
        </pc:picChg>
      </pc:sldChg>
      <pc:sldChg chg="addSp delSp modSp add mod modNotesTx">
        <pc:chgData name="Noémie Spiller" userId="e4bebb1e-116a-4f15-b3ae-274db878ded7" providerId="ADAL" clId="{EB0C17E8-04C5-46C2-93D2-28C104475ED1}" dt="2023-07-23T14:23:03.457" v="7728" actId="20577"/>
        <pc:sldMkLst>
          <pc:docMk/>
          <pc:sldMk cId="1611740538" sldId="394"/>
        </pc:sldMkLst>
        <pc:spChg chg="mod">
          <ac:chgData name="Noémie Spiller" userId="e4bebb1e-116a-4f15-b3ae-274db878ded7" providerId="ADAL" clId="{EB0C17E8-04C5-46C2-93D2-28C104475ED1}" dt="2023-07-23T14:21:40.206" v="7679" actId="20577"/>
          <ac:spMkLst>
            <pc:docMk/>
            <pc:sldMk cId="1611740538" sldId="394"/>
            <ac:spMk id="5" creationId="{862DA054-0D65-EE1F-3671-56855B44614A}"/>
          </ac:spMkLst>
        </pc:spChg>
        <pc:spChg chg="add mod">
          <ac:chgData name="Noémie Spiller" userId="e4bebb1e-116a-4f15-b3ae-274db878ded7" providerId="ADAL" clId="{EB0C17E8-04C5-46C2-93D2-28C104475ED1}" dt="2023-07-23T09:07:32.907" v="6588" actId="164"/>
          <ac:spMkLst>
            <pc:docMk/>
            <pc:sldMk cId="1611740538" sldId="394"/>
            <ac:spMk id="6" creationId="{6E1A9F16-8636-E740-D992-7A30502931BC}"/>
          </ac:spMkLst>
        </pc:spChg>
        <pc:spChg chg="add mod">
          <ac:chgData name="Noémie Spiller" userId="e4bebb1e-116a-4f15-b3ae-274db878ded7" providerId="ADAL" clId="{EB0C17E8-04C5-46C2-93D2-28C104475ED1}" dt="2023-07-23T09:07:32.907" v="6588" actId="164"/>
          <ac:spMkLst>
            <pc:docMk/>
            <pc:sldMk cId="1611740538" sldId="394"/>
            <ac:spMk id="8" creationId="{77201D89-F7CB-786D-B026-FFDFF0002895}"/>
          </ac:spMkLst>
        </pc:spChg>
        <pc:spChg chg="add mod">
          <ac:chgData name="Noémie Spiller" userId="e4bebb1e-116a-4f15-b3ae-274db878ded7" providerId="ADAL" clId="{EB0C17E8-04C5-46C2-93D2-28C104475ED1}" dt="2023-07-23T09:07:32.907" v="6588" actId="164"/>
          <ac:spMkLst>
            <pc:docMk/>
            <pc:sldMk cId="1611740538" sldId="394"/>
            <ac:spMk id="10" creationId="{D25E709F-D09A-5868-0DDB-D5386ABDE5F3}"/>
          </ac:spMkLst>
        </pc:spChg>
        <pc:spChg chg="add mod">
          <ac:chgData name="Noémie Spiller" userId="e4bebb1e-116a-4f15-b3ae-274db878ded7" providerId="ADAL" clId="{EB0C17E8-04C5-46C2-93D2-28C104475ED1}" dt="2023-07-23T09:07:32.907" v="6588" actId="164"/>
          <ac:spMkLst>
            <pc:docMk/>
            <pc:sldMk cId="1611740538" sldId="394"/>
            <ac:spMk id="12" creationId="{BAA1B364-198D-2E7E-223C-BC44FB3A5796}"/>
          </ac:spMkLst>
        </pc:spChg>
        <pc:grpChg chg="add mod">
          <ac:chgData name="Noémie Spiller" userId="e4bebb1e-116a-4f15-b3ae-274db878ded7" providerId="ADAL" clId="{EB0C17E8-04C5-46C2-93D2-28C104475ED1}" dt="2023-07-23T09:08:41.019" v="6603" actId="1076"/>
          <ac:grpSpMkLst>
            <pc:docMk/>
            <pc:sldMk cId="1611740538" sldId="394"/>
            <ac:grpSpMk id="13" creationId="{1EA1FBE5-EC00-687C-E1A2-9FF5BB53049C}"/>
          </ac:grpSpMkLst>
        </pc:grpChg>
        <pc:picChg chg="del">
          <ac:chgData name="Noémie Spiller" userId="e4bebb1e-116a-4f15-b3ae-274db878ded7" providerId="ADAL" clId="{EB0C17E8-04C5-46C2-93D2-28C104475ED1}" dt="2023-07-22T19:38:15.397" v="5884" actId="478"/>
          <ac:picMkLst>
            <pc:docMk/>
            <pc:sldMk cId="1611740538" sldId="394"/>
            <ac:picMk id="9" creationId="{6D577220-7345-11AF-1CB9-852B5181D105}"/>
          </ac:picMkLst>
        </pc:picChg>
        <pc:picChg chg="mod">
          <ac:chgData name="Noémie Spiller" userId="e4bebb1e-116a-4f15-b3ae-274db878ded7" providerId="ADAL" clId="{EB0C17E8-04C5-46C2-93D2-28C104475ED1}" dt="2023-07-23T09:07:32.907" v="6588" actId="164"/>
          <ac:picMkLst>
            <pc:docMk/>
            <pc:sldMk cId="1611740538" sldId="394"/>
            <ac:picMk id="11" creationId="{B3B3EA48-268A-70A7-1944-E3922F332E36}"/>
          </ac:picMkLst>
        </pc:picChg>
      </pc:sldChg>
      <pc:sldChg chg="addSp delSp modSp add mod ord modNotesTx">
        <pc:chgData name="Noémie Spiller" userId="e4bebb1e-116a-4f15-b3ae-274db878ded7" providerId="ADAL" clId="{EB0C17E8-04C5-46C2-93D2-28C104475ED1}" dt="2023-07-23T15:36:47.519" v="8331"/>
        <pc:sldMkLst>
          <pc:docMk/>
          <pc:sldMk cId="1164598635" sldId="395"/>
        </pc:sldMkLst>
        <pc:spChg chg="mod">
          <ac:chgData name="Noémie Spiller" userId="e4bebb1e-116a-4f15-b3ae-274db878ded7" providerId="ADAL" clId="{EB0C17E8-04C5-46C2-93D2-28C104475ED1}" dt="2023-07-23T09:09:55.723" v="6630"/>
          <ac:spMkLst>
            <pc:docMk/>
            <pc:sldMk cId="1164598635" sldId="395"/>
            <ac:spMk id="5" creationId="{862DA054-0D65-EE1F-3671-56855B44614A}"/>
          </ac:spMkLst>
        </pc:spChg>
        <pc:spChg chg="mod">
          <ac:chgData name="Noémie Spiller" userId="e4bebb1e-116a-4f15-b3ae-274db878ded7" providerId="ADAL" clId="{EB0C17E8-04C5-46C2-93D2-28C104475ED1}" dt="2023-07-23T15:36:47.519" v="8331"/>
          <ac:spMkLst>
            <pc:docMk/>
            <pc:sldMk cId="1164598635" sldId="395"/>
            <ac:spMk id="10" creationId="{51B47646-B1D0-FEC7-9C9E-5B7DA877C9B5}"/>
          </ac:spMkLst>
        </pc:spChg>
        <pc:spChg chg="mod">
          <ac:chgData name="Noémie Spiller" userId="e4bebb1e-116a-4f15-b3ae-274db878ded7" providerId="ADAL" clId="{EB0C17E8-04C5-46C2-93D2-28C104475ED1}" dt="2023-07-23T15:36:47.519" v="8331"/>
          <ac:spMkLst>
            <pc:docMk/>
            <pc:sldMk cId="1164598635" sldId="395"/>
            <ac:spMk id="12" creationId="{F2600449-8054-F20A-605C-6482D051E2E8}"/>
          </ac:spMkLst>
        </pc:spChg>
        <pc:spChg chg="mod">
          <ac:chgData name="Noémie Spiller" userId="e4bebb1e-116a-4f15-b3ae-274db878ded7" providerId="ADAL" clId="{EB0C17E8-04C5-46C2-93D2-28C104475ED1}" dt="2023-07-23T15:36:47.519" v="8331"/>
          <ac:spMkLst>
            <pc:docMk/>
            <pc:sldMk cId="1164598635" sldId="395"/>
            <ac:spMk id="15" creationId="{D375B1B7-132A-4816-2DB4-90CDEBC6027B}"/>
          </ac:spMkLst>
        </pc:spChg>
        <pc:spChg chg="mod">
          <ac:chgData name="Noémie Spiller" userId="e4bebb1e-116a-4f15-b3ae-274db878ded7" providerId="ADAL" clId="{EB0C17E8-04C5-46C2-93D2-28C104475ED1}" dt="2023-07-23T15:36:47.519" v="8331"/>
          <ac:spMkLst>
            <pc:docMk/>
            <pc:sldMk cId="1164598635" sldId="395"/>
            <ac:spMk id="16" creationId="{8F66DE63-19E6-129F-07C9-C5D765715023}"/>
          </ac:spMkLst>
        </pc:spChg>
        <pc:spChg chg="mod">
          <ac:chgData name="Noémie Spiller" userId="e4bebb1e-116a-4f15-b3ae-274db878ded7" providerId="ADAL" clId="{EB0C17E8-04C5-46C2-93D2-28C104475ED1}" dt="2023-07-23T15:36:47.519" v="8331"/>
          <ac:spMkLst>
            <pc:docMk/>
            <pc:sldMk cId="1164598635" sldId="395"/>
            <ac:spMk id="17" creationId="{146BC73C-1FBB-8149-BC3F-3288DB9C4EE8}"/>
          </ac:spMkLst>
        </pc:spChg>
        <pc:spChg chg="mod">
          <ac:chgData name="Noémie Spiller" userId="e4bebb1e-116a-4f15-b3ae-274db878ded7" providerId="ADAL" clId="{EB0C17E8-04C5-46C2-93D2-28C104475ED1}" dt="2023-07-23T15:36:47.519" v="8331"/>
          <ac:spMkLst>
            <pc:docMk/>
            <pc:sldMk cId="1164598635" sldId="395"/>
            <ac:spMk id="18" creationId="{AEB4ED5E-03EB-5E20-70AD-E763394E5007}"/>
          </ac:spMkLst>
        </pc:spChg>
        <pc:grpChg chg="add mod">
          <ac:chgData name="Noémie Spiller" userId="e4bebb1e-116a-4f15-b3ae-274db878ded7" providerId="ADAL" clId="{EB0C17E8-04C5-46C2-93D2-28C104475ED1}" dt="2023-07-23T15:36:47.519" v="8331"/>
          <ac:grpSpMkLst>
            <pc:docMk/>
            <pc:sldMk cId="1164598635" sldId="395"/>
            <ac:grpSpMk id="6" creationId="{AD4375D0-8BFF-4827-691D-BE0A905B2D7A}"/>
          </ac:grpSpMkLst>
        </pc:grpChg>
        <pc:grpChg chg="add mod">
          <ac:chgData name="Noémie Spiller" userId="e4bebb1e-116a-4f15-b3ae-274db878ded7" providerId="ADAL" clId="{EB0C17E8-04C5-46C2-93D2-28C104475ED1}" dt="2023-07-23T15:36:47.519" v="8331"/>
          <ac:grpSpMkLst>
            <pc:docMk/>
            <pc:sldMk cId="1164598635" sldId="395"/>
            <ac:grpSpMk id="13" creationId="{1065B966-9351-49B7-451A-1FF00FDE368B}"/>
          </ac:grpSpMkLst>
        </pc:grpChg>
        <pc:picChg chg="mod">
          <ac:chgData name="Noémie Spiller" userId="e4bebb1e-116a-4f15-b3ae-274db878ded7" providerId="ADAL" clId="{EB0C17E8-04C5-46C2-93D2-28C104475ED1}" dt="2023-07-23T15:36:47.519" v="8331"/>
          <ac:picMkLst>
            <pc:docMk/>
            <pc:sldMk cId="1164598635" sldId="395"/>
            <ac:picMk id="8" creationId="{FA6FBA91-8F1D-D534-DB18-DF2435BFC149}"/>
          </ac:picMkLst>
        </pc:picChg>
        <pc:picChg chg="del">
          <ac:chgData name="Noémie Spiller" userId="e4bebb1e-116a-4f15-b3ae-274db878ded7" providerId="ADAL" clId="{EB0C17E8-04C5-46C2-93D2-28C104475ED1}" dt="2023-07-23T15:36:46.857" v="8330" actId="478"/>
          <ac:picMkLst>
            <pc:docMk/>
            <pc:sldMk cId="1164598635" sldId="395"/>
            <ac:picMk id="9" creationId="{6D577220-7345-11AF-1CB9-852B5181D105}"/>
          </ac:picMkLst>
        </pc:picChg>
        <pc:picChg chg="del">
          <ac:chgData name="Noémie Spiller" userId="e4bebb1e-116a-4f15-b3ae-274db878ded7" providerId="ADAL" clId="{EB0C17E8-04C5-46C2-93D2-28C104475ED1}" dt="2023-07-23T15:36:46.857" v="8330" actId="478"/>
          <ac:picMkLst>
            <pc:docMk/>
            <pc:sldMk cId="1164598635" sldId="395"/>
            <ac:picMk id="11" creationId="{B3B3EA48-268A-70A7-1944-E3922F332E36}"/>
          </ac:picMkLst>
        </pc:picChg>
        <pc:picChg chg="mod">
          <ac:chgData name="Noémie Spiller" userId="e4bebb1e-116a-4f15-b3ae-274db878ded7" providerId="ADAL" clId="{EB0C17E8-04C5-46C2-93D2-28C104475ED1}" dt="2023-07-23T15:36:47.519" v="8331"/>
          <ac:picMkLst>
            <pc:docMk/>
            <pc:sldMk cId="1164598635" sldId="395"/>
            <ac:picMk id="14" creationId="{23374FF9-941A-ADFB-C7FB-5991F5FC8FCF}"/>
          </ac:picMkLst>
        </pc:picChg>
      </pc:sldChg>
      <pc:sldChg chg="modSp add del mod modNotesTx">
        <pc:chgData name="Noémie Spiller" userId="e4bebb1e-116a-4f15-b3ae-274db878ded7" providerId="ADAL" clId="{EB0C17E8-04C5-46C2-93D2-28C104475ED1}" dt="2023-07-23T09:12:33.104" v="6667" actId="47"/>
        <pc:sldMkLst>
          <pc:docMk/>
          <pc:sldMk cId="107561877" sldId="396"/>
        </pc:sldMkLst>
        <pc:spChg chg="mod">
          <ac:chgData name="Noémie Spiller" userId="e4bebb1e-116a-4f15-b3ae-274db878ded7" providerId="ADAL" clId="{EB0C17E8-04C5-46C2-93D2-28C104475ED1}" dt="2023-07-22T19:40:06.008" v="5939" actId="11"/>
          <ac:spMkLst>
            <pc:docMk/>
            <pc:sldMk cId="107561877" sldId="396"/>
            <ac:spMk id="5" creationId="{862DA054-0D65-EE1F-3671-56855B44614A}"/>
          </ac:spMkLst>
        </pc:spChg>
      </pc:sldChg>
      <pc:sldChg chg="addSp delSp modSp add mod modNotesTx">
        <pc:chgData name="Noémie Spiller" userId="e4bebb1e-116a-4f15-b3ae-274db878ded7" providerId="ADAL" clId="{EB0C17E8-04C5-46C2-93D2-28C104475ED1}" dt="2023-07-23T16:49:28.763" v="10106"/>
        <pc:sldMkLst>
          <pc:docMk/>
          <pc:sldMk cId="3957244662" sldId="397"/>
        </pc:sldMkLst>
        <pc:spChg chg="mod">
          <ac:chgData name="Noémie Spiller" userId="e4bebb1e-116a-4f15-b3ae-274db878ded7" providerId="ADAL" clId="{EB0C17E8-04C5-46C2-93D2-28C104475ED1}" dt="2023-07-23T16:44:24.195" v="9889" actId="1076"/>
          <ac:spMkLst>
            <pc:docMk/>
            <pc:sldMk cId="3957244662" sldId="397"/>
            <ac:spMk id="5" creationId="{862DA054-0D65-EE1F-3671-56855B44614A}"/>
          </ac:spMkLst>
        </pc:spChg>
        <pc:spChg chg="mod">
          <ac:chgData name="Noémie Spiller" userId="e4bebb1e-116a-4f15-b3ae-274db878ded7" providerId="ADAL" clId="{EB0C17E8-04C5-46C2-93D2-28C104475ED1}" dt="2023-07-23T16:49:28.763" v="10106"/>
          <ac:spMkLst>
            <pc:docMk/>
            <pc:sldMk cId="3957244662" sldId="397"/>
            <ac:spMk id="10" creationId="{67DA4A9F-C4C8-BAE3-8EE8-378267A6D5A0}"/>
          </ac:spMkLst>
        </pc:spChg>
        <pc:spChg chg="mod">
          <ac:chgData name="Noémie Spiller" userId="e4bebb1e-116a-4f15-b3ae-274db878ded7" providerId="ADAL" clId="{EB0C17E8-04C5-46C2-93D2-28C104475ED1}" dt="2023-07-23T16:49:28.763" v="10106"/>
          <ac:spMkLst>
            <pc:docMk/>
            <pc:sldMk cId="3957244662" sldId="397"/>
            <ac:spMk id="12" creationId="{9BE40369-7E18-579A-3D7A-0DA90817CF94}"/>
          </ac:spMkLst>
        </pc:spChg>
        <pc:spChg chg="mod">
          <ac:chgData name="Noémie Spiller" userId="e4bebb1e-116a-4f15-b3ae-274db878ded7" providerId="ADAL" clId="{EB0C17E8-04C5-46C2-93D2-28C104475ED1}" dt="2023-07-23T16:49:28.763" v="10106"/>
          <ac:spMkLst>
            <pc:docMk/>
            <pc:sldMk cId="3957244662" sldId="397"/>
            <ac:spMk id="15" creationId="{7FBD1B15-CEDF-344B-034C-FAA12CF0F602}"/>
          </ac:spMkLst>
        </pc:spChg>
        <pc:spChg chg="mod">
          <ac:chgData name="Noémie Spiller" userId="e4bebb1e-116a-4f15-b3ae-274db878ded7" providerId="ADAL" clId="{EB0C17E8-04C5-46C2-93D2-28C104475ED1}" dt="2023-07-23T16:49:28.763" v="10106"/>
          <ac:spMkLst>
            <pc:docMk/>
            <pc:sldMk cId="3957244662" sldId="397"/>
            <ac:spMk id="16" creationId="{3B78B0B9-2504-E331-8512-E9442473997B}"/>
          </ac:spMkLst>
        </pc:spChg>
        <pc:spChg chg="mod">
          <ac:chgData name="Noémie Spiller" userId="e4bebb1e-116a-4f15-b3ae-274db878ded7" providerId="ADAL" clId="{EB0C17E8-04C5-46C2-93D2-28C104475ED1}" dt="2023-07-23T16:49:28.763" v="10106"/>
          <ac:spMkLst>
            <pc:docMk/>
            <pc:sldMk cId="3957244662" sldId="397"/>
            <ac:spMk id="17" creationId="{A43F5ECC-EAFF-24E1-D413-E25A61FFF71F}"/>
          </ac:spMkLst>
        </pc:spChg>
        <pc:spChg chg="mod">
          <ac:chgData name="Noémie Spiller" userId="e4bebb1e-116a-4f15-b3ae-274db878ded7" providerId="ADAL" clId="{EB0C17E8-04C5-46C2-93D2-28C104475ED1}" dt="2023-07-23T16:49:28.763" v="10106"/>
          <ac:spMkLst>
            <pc:docMk/>
            <pc:sldMk cId="3957244662" sldId="397"/>
            <ac:spMk id="18" creationId="{0C05E575-4C2A-A879-11F2-2FD10E3CB7D1}"/>
          </ac:spMkLst>
        </pc:spChg>
        <pc:grpChg chg="add mod">
          <ac:chgData name="Noémie Spiller" userId="e4bebb1e-116a-4f15-b3ae-274db878ded7" providerId="ADAL" clId="{EB0C17E8-04C5-46C2-93D2-28C104475ED1}" dt="2023-07-23T16:49:28.763" v="10106"/>
          <ac:grpSpMkLst>
            <pc:docMk/>
            <pc:sldMk cId="3957244662" sldId="397"/>
            <ac:grpSpMk id="6" creationId="{76C92864-80A9-5A65-B486-65A70A48A3FE}"/>
          </ac:grpSpMkLst>
        </pc:grpChg>
        <pc:grpChg chg="add mod">
          <ac:chgData name="Noémie Spiller" userId="e4bebb1e-116a-4f15-b3ae-274db878ded7" providerId="ADAL" clId="{EB0C17E8-04C5-46C2-93D2-28C104475ED1}" dt="2023-07-23T16:49:28.763" v="10106"/>
          <ac:grpSpMkLst>
            <pc:docMk/>
            <pc:sldMk cId="3957244662" sldId="397"/>
            <ac:grpSpMk id="13" creationId="{C50A4B73-142D-B581-06BF-FBFD76C69159}"/>
          </ac:grpSpMkLst>
        </pc:grpChg>
        <pc:picChg chg="mod">
          <ac:chgData name="Noémie Spiller" userId="e4bebb1e-116a-4f15-b3ae-274db878ded7" providerId="ADAL" clId="{EB0C17E8-04C5-46C2-93D2-28C104475ED1}" dt="2023-07-23T16:49:28.763" v="10106"/>
          <ac:picMkLst>
            <pc:docMk/>
            <pc:sldMk cId="3957244662" sldId="397"/>
            <ac:picMk id="8" creationId="{572508B4-B073-D742-8331-1BD4C4375273}"/>
          </ac:picMkLst>
        </pc:picChg>
        <pc:picChg chg="del">
          <ac:chgData name="Noémie Spiller" userId="e4bebb1e-116a-4f15-b3ae-274db878ded7" providerId="ADAL" clId="{EB0C17E8-04C5-46C2-93D2-28C104475ED1}" dt="2023-07-23T16:49:25.898" v="10104" actId="478"/>
          <ac:picMkLst>
            <pc:docMk/>
            <pc:sldMk cId="3957244662" sldId="397"/>
            <ac:picMk id="9" creationId="{6D577220-7345-11AF-1CB9-852B5181D105}"/>
          </ac:picMkLst>
        </pc:picChg>
        <pc:picChg chg="del">
          <ac:chgData name="Noémie Spiller" userId="e4bebb1e-116a-4f15-b3ae-274db878ded7" providerId="ADAL" clId="{EB0C17E8-04C5-46C2-93D2-28C104475ED1}" dt="2023-07-23T16:49:27.966" v="10105" actId="478"/>
          <ac:picMkLst>
            <pc:docMk/>
            <pc:sldMk cId="3957244662" sldId="397"/>
            <ac:picMk id="11" creationId="{B3B3EA48-268A-70A7-1944-E3922F332E36}"/>
          </ac:picMkLst>
        </pc:picChg>
        <pc:picChg chg="mod">
          <ac:chgData name="Noémie Spiller" userId="e4bebb1e-116a-4f15-b3ae-274db878ded7" providerId="ADAL" clId="{EB0C17E8-04C5-46C2-93D2-28C104475ED1}" dt="2023-07-23T16:49:28.763" v="10106"/>
          <ac:picMkLst>
            <pc:docMk/>
            <pc:sldMk cId="3957244662" sldId="397"/>
            <ac:picMk id="14" creationId="{AC7AB51E-3BAD-97F1-7BF1-E54646401FF7}"/>
          </ac:picMkLst>
        </pc:picChg>
      </pc:sldChg>
      <pc:sldChg chg="modSp new mod">
        <pc:chgData name="Noémie Spiller" userId="e4bebb1e-116a-4f15-b3ae-274db878ded7" providerId="ADAL" clId="{EB0C17E8-04C5-46C2-93D2-28C104475ED1}" dt="2023-07-22T19:42:13.140" v="5981" actId="20577"/>
        <pc:sldMkLst>
          <pc:docMk/>
          <pc:sldMk cId="1984297536" sldId="398"/>
        </pc:sldMkLst>
        <pc:spChg chg="mod">
          <ac:chgData name="Noémie Spiller" userId="e4bebb1e-116a-4f15-b3ae-274db878ded7" providerId="ADAL" clId="{EB0C17E8-04C5-46C2-93D2-28C104475ED1}" dt="2023-07-22T19:42:13.140" v="5981" actId="20577"/>
          <ac:spMkLst>
            <pc:docMk/>
            <pc:sldMk cId="1984297536" sldId="398"/>
            <ac:spMk id="4" creationId="{0B8BB8C2-7D53-369E-98CC-7EC088C2D4FE}"/>
          </ac:spMkLst>
        </pc:spChg>
      </pc:sldChg>
      <pc:sldChg chg="modSp new del mod">
        <pc:chgData name="Noémie Spiller" userId="e4bebb1e-116a-4f15-b3ae-274db878ded7" providerId="ADAL" clId="{EB0C17E8-04C5-46C2-93D2-28C104475ED1}" dt="2023-07-23T14:26:44.996" v="7834" actId="47"/>
        <pc:sldMkLst>
          <pc:docMk/>
          <pc:sldMk cId="3907451904" sldId="399"/>
        </pc:sldMkLst>
        <pc:spChg chg="mod">
          <ac:chgData name="Noémie Spiller" userId="e4bebb1e-116a-4f15-b3ae-274db878ded7" providerId="ADAL" clId="{EB0C17E8-04C5-46C2-93D2-28C104475ED1}" dt="2023-07-23T09:04:03.557" v="6400" actId="12"/>
          <ac:spMkLst>
            <pc:docMk/>
            <pc:sldMk cId="3907451904" sldId="399"/>
            <ac:spMk id="5" creationId="{E3C3A2F0-F87A-2807-0669-A8DE7DF1E396}"/>
          </ac:spMkLst>
        </pc:spChg>
      </pc:sldChg>
      <pc:sldChg chg="addSp delSp modSp add mod modNotesTx">
        <pc:chgData name="Noémie Spiller" userId="e4bebb1e-116a-4f15-b3ae-274db878ded7" providerId="ADAL" clId="{EB0C17E8-04C5-46C2-93D2-28C104475ED1}" dt="2023-07-23T16:49:35.431" v="10109"/>
        <pc:sldMkLst>
          <pc:docMk/>
          <pc:sldMk cId="578469853" sldId="400"/>
        </pc:sldMkLst>
        <pc:spChg chg="del mod">
          <ac:chgData name="Noémie Spiller" userId="e4bebb1e-116a-4f15-b3ae-274db878ded7" providerId="ADAL" clId="{EB0C17E8-04C5-46C2-93D2-28C104475ED1}" dt="2023-07-23T16:45:29.646" v="9903" actId="478"/>
          <ac:spMkLst>
            <pc:docMk/>
            <pc:sldMk cId="578469853" sldId="400"/>
            <ac:spMk id="5" creationId="{862DA054-0D65-EE1F-3671-56855B44614A}"/>
          </ac:spMkLst>
        </pc:spChg>
        <pc:spChg chg="add mod">
          <ac:chgData name="Noémie Spiller" userId="e4bebb1e-116a-4f15-b3ae-274db878ded7" providerId="ADAL" clId="{EB0C17E8-04C5-46C2-93D2-28C104475ED1}" dt="2023-07-23T16:47:01.177" v="10003" actId="113"/>
          <ac:spMkLst>
            <pc:docMk/>
            <pc:sldMk cId="578469853" sldId="400"/>
            <ac:spMk id="6" creationId="{453D6DC6-ABB0-F93C-18A9-60A0447963C5}"/>
          </ac:spMkLst>
        </pc:spChg>
        <pc:spChg chg="add del mod">
          <ac:chgData name="Noémie Spiller" userId="e4bebb1e-116a-4f15-b3ae-274db878ded7" providerId="ADAL" clId="{EB0C17E8-04C5-46C2-93D2-28C104475ED1}" dt="2023-07-23T16:45:32.273" v="9904" actId="478"/>
          <ac:spMkLst>
            <pc:docMk/>
            <pc:sldMk cId="578469853" sldId="400"/>
            <ac:spMk id="10" creationId="{4FAFF016-3DC3-AEF8-8A6C-64A388CE8068}"/>
          </ac:spMkLst>
        </pc:spChg>
        <pc:spChg chg="mod">
          <ac:chgData name="Noémie Spiller" userId="e4bebb1e-116a-4f15-b3ae-274db878ded7" providerId="ADAL" clId="{EB0C17E8-04C5-46C2-93D2-28C104475ED1}" dt="2023-07-23T16:49:35.431" v="10109"/>
          <ac:spMkLst>
            <pc:docMk/>
            <pc:sldMk cId="578469853" sldId="400"/>
            <ac:spMk id="14" creationId="{4AD250CA-974B-2709-10AD-D592D13A7870}"/>
          </ac:spMkLst>
        </pc:spChg>
        <pc:spChg chg="mod">
          <ac:chgData name="Noémie Spiller" userId="e4bebb1e-116a-4f15-b3ae-274db878ded7" providerId="ADAL" clId="{EB0C17E8-04C5-46C2-93D2-28C104475ED1}" dt="2023-07-23T16:49:35.431" v="10109"/>
          <ac:spMkLst>
            <pc:docMk/>
            <pc:sldMk cId="578469853" sldId="400"/>
            <ac:spMk id="15" creationId="{8510C55F-8B16-F6B9-F498-FD21E900A541}"/>
          </ac:spMkLst>
        </pc:spChg>
        <pc:spChg chg="mod">
          <ac:chgData name="Noémie Spiller" userId="e4bebb1e-116a-4f15-b3ae-274db878ded7" providerId="ADAL" clId="{EB0C17E8-04C5-46C2-93D2-28C104475ED1}" dt="2023-07-23T16:49:35.431" v="10109"/>
          <ac:spMkLst>
            <pc:docMk/>
            <pc:sldMk cId="578469853" sldId="400"/>
            <ac:spMk id="18" creationId="{C95FCCBF-C01B-6037-609C-52EBE3625AC2}"/>
          </ac:spMkLst>
        </pc:spChg>
        <pc:spChg chg="mod">
          <ac:chgData name="Noémie Spiller" userId="e4bebb1e-116a-4f15-b3ae-274db878ded7" providerId="ADAL" clId="{EB0C17E8-04C5-46C2-93D2-28C104475ED1}" dt="2023-07-23T16:49:35.431" v="10109"/>
          <ac:spMkLst>
            <pc:docMk/>
            <pc:sldMk cId="578469853" sldId="400"/>
            <ac:spMk id="19" creationId="{1CF22840-8F79-C585-A64E-8A3D8B7FA00A}"/>
          </ac:spMkLst>
        </pc:spChg>
        <pc:spChg chg="mod">
          <ac:chgData name="Noémie Spiller" userId="e4bebb1e-116a-4f15-b3ae-274db878ded7" providerId="ADAL" clId="{EB0C17E8-04C5-46C2-93D2-28C104475ED1}" dt="2023-07-23T16:49:35.431" v="10109"/>
          <ac:spMkLst>
            <pc:docMk/>
            <pc:sldMk cId="578469853" sldId="400"/>
            <ac:spMk id="20" creationId="{4C6D3B72-F6EC-8D3A-2CE4-E103F8DBD328}"/>
          </ac:spMkLst>
        </pc:spChg>
        <pc:spChg chg="mod">
          <ac:chgData name="Noémie Spiller" userId="e4bebb1e-116a-4f15-b3ae-274db878ded7" providerId="ADAL" clId="{EB0C17E8-04C5-46C2-93D2-28C104475ED1}" dt="2023-07-23T16:49:35.431" v="10109"/>
          <ac:spMkLst>
            <pc:docMk/>
            <pc:sldMk cId="578469853" sldId="400"/>
            <ac:spMk id="21" creationId="{BA27E09C-2447-198A-7460-580A61729369}"/>
          </ac:spMkLst>
        </pc:spChg>
        <pc:grpChg chg="add mod">
          <ac:chgData name="Noémie Spiller" userId="e4bebb1e-116a-4f15-b3ae-274db878ded7" providerId="ADAL" clId="{EB0C17E8-04C5-46C2-93D2-28C104475ED1}" dt="2023-07-23T16:49:35.431" v="10109"/>
          <ac:grpSpMkLst>
            <pc:docMk/>
            <pc:sldMk cId="578469853" sldId="400"/>
            <ac:grpSpMk id="12" creationId="{86444F66-AA08-D8CE-A8A7-E63CF40BDE41}"/>
          </ac:grpSpMkLst>
        </pc:grpChg>
        <pc:grpChg chg="add mod">
          <ac:chgData name="Noémie Spiller" userId="e4bebb1e-116a-4f15-b3ae-274db878ded7" providerId="ADAL" clId="{EB0C17E8-04C5-46C2-93D2-28C104475ED1}" dt="2023-07-23T16:49:35.431" v="10109"/>
          <ac:grpSpMkLst>
            <pc:docMk/>
            <pc:sldMk cId="578469853" sldId="400"/>
            <ac:grpSpMk id="16" creationId="{81DB4A13-1EED-4BB5-1E03-CD0B3216906B}"/>
          </ac:grpSpMkLst>
        </pc:grpChg>
        <pc:picChg chg="del">
          <ac:chgData name="Noémie Spiller" userId="e4bebb1e-116a-4f15-b3ae-274db878ded7" providerId="ADAL" clId="{EB0C17E8-04C5-46C2-93D2-28C104475ED1}" dt="2023-07-23T16:49:33.207" v="10107" actId="478"/>
          <ac:picMkLst>
            <pc:docMk/>
            <pc:sldMk cId="578469853" sldId="400"/>
            <ac:picMk id="9" creationId="{6D577220-7345-11AF-1CB9-852B5181D105}"/>
          </ac:picMkLst>
        </pc:picChg>
        <pc:picChg chg="del mod">
          <ac:chgData name="Noémie Spiller" userId="e4bebb1e-116a-4f15-b3ae-274db878ded7" providerId="ADAL" clId="{EB0C17E8-04C5-46C2-93D2-28C104475ED1}" dt="2023-07-23T16:49:34.741" v="10108" actId="478"/>
          <ac:picMkLst>
            <pc:docMk/>
            <pc:sldMk cId="578469853" sldId="400"/>
            <ac:picMk id="11" creationId="{B3B3EA48-268A-70A7-1944-E3922F332E36}"/>
          </ac:picMkLst>
        </pc:picChg>
        <pc:picChg chg="mod">
          <ac:chgData name="Noémie Spiller" userId="e4bebb1e-116a-4f15-b3ae-274db878ded7" providerId="ADAL" clId="{EB0C17E8-04C5-46C2-93D2-28C104475ED1}" dt="2023-07-23T16:49:35.431" v="10109"/>
          <ac:picMkLst>
            <pc:docMk/>
            <pc:sldMk cId="578469853" sldId="400"/>
            <ac:picMk id="13" creationId="{4EA3F0F5-7E70-17BD-7CE2-B52CC57BBC44}"/>
          </ac:picMkLst>
        </pc:picChg>
        <pc:picChg chg="mod">
          <ac:chgData name="Noémie Spiller" userId="e4bebb1e-116a-4f15-b3ae-274db878ded7" providerId="ADAL" clId="{EB0C17E8-04C5-46C2-93D2-28C104475ED1}" dt="2023-07-23T16:49:35.431" v="10109"/>
          <ac:picMkLst>
            <pc:docMk/>
            <pc:sldMk cId="578469853" sldId="400"/>
            <ac:picMk id="17" creationId="{7DD48464-204E-75C0-D743-67E059CBA619}"/>
          </ac:picMkLst>
        </pc:picChg>
      </pc:sldChg>
      <pc:sldChg chg="modSp add mod modNotesTx">
        <pc:chgData name="Noémie Spiller" userId="e4bebb1e-116a-4f15-b3ae-274db878ded7" providerId="ADAL" clId="{EB0C17E8-04C5-46C2-93D2-28C104475ED1}" dt="2023-07-23T16:12:53.834" v="9177" actId="5793"/>
        <pc:sldMkLst>
          <pc:docMk/>
          <pc:sldMk cId="474514833" sldId="401"/>
        </pc:sldMkLst>
        <pc:spChg chg="mod">
          <ac:chgData name="Noémie Spiller" userId="e4bebb1e-116a-4f15-b3ae-274db878ded7" providerId="ADAL" clId="{EB0C17E8-04C5-46C2-93D2-28C104475ED1}" dt="2023-07-23T16:12:53.834" v="9177" actId="5793"/>
          <ac:spMkLst>
            <pc:docMk/>
            <pc:sldMk cId="474514833" sldId="401"/>
            <ac:spMk id="14" creationId="{177A500F-BB77-E79D-7478-9840A81159EA}"/>
          </ac:spMkLst>
        </pc:spChg>
      </pc:sldChg>
      <pc:sldChg chg="modSp add mod modNotesTx">
        <pc:chgData name="Noémie Spiller" userId="e4bebb1e-116a-4f15-b3ae-274db878ded7" providerId="ADAL" clId="{EB0C17E8-04C5-46C2-93D2-28C104475ED1}" dt="2023-07-23T16:29:01.341" v="9505" actId="313"/>
        <pc:sldMkLst>
          <pc:docMk/>
          <pc:sldMk cId="3591954255" sldId="402"/>
        </pc:sldMkLst>
        <pc:spChg chg="mod">
          <ac:chgData name="Noémie Spiller" userId="e4bebb1e-116a-4f15-b3ae-274db878ded7" providerId="ADAL" clId="{EB0C17E8-04C5-46C2-93D2-28C104475ED1}" dt="2023-07-23T09:14:33.733" v="6819" actId="11"/>
          <ac:spMkLst>
            <pc:docMk/>
            <pc:sldMk cId="3591954255" sldId="402"/>
            <ac:spMk id="5" creationId="{862DA054-0D65-EE1F-3671-56855B44614A}"/>
          </ac:spMkLst>
        </pc:spChg>
        <pc:spChg chg="mod">
          <ac:chgData name="Noémie Spiller" userId="e4bebb1e-116a-4f15-b3ae-274db878ded7" providerId="ADAL" clId="{EB0C17E8-04C5-46C2-93D2-28C104475ED1}" dt="2023-07-23T16:25:44.838" v="9445" actId="20577"/>
          <ac:spMkLst>
            <pc:docMk/>
            <pc:sldMk cId="3591954255" sldId="402"/>
            <ac:spMk id="6" creationId="{C37D0998-6BC4-9FDB-BB3D-14C136B2394E}"/>
          </ac:spMkLst>
        </pc:spChg>
      </pc:sldChg>
      <pc:sldChg chg="addSp modSp add mod modNotesTx">
        <pc:chgData name="Noémie Spiller" userId="e4bebb1e-116a-4f15-b3ae-274db878ded7" providerId="ADAL" clId="{EB0C17E8-04C5-46C2-93D2-28C104475ED1}" dt="2023-07-23T16:44:00.902" v="9888" actId="20577"/>
        <pc:sldMkLst>
          <pc:docMk/>
          <pc:sldMk cId="1006551229" sldId="403"/>
        </pc:sldMkLst>
        <pc:spChg chg="mod">
          <ac:chgData name="Noémie Spiller" userId="e4bebb1e-116a-4f15-b3ae-274db878ded7" providerId="ADAL" clId="{EB0C17E8-04C5-46C2-93D2-28C104475ED1}" dt="2023-07-23T16:31:11.369" v="9509" actId="20577"/>
          <ac:spMkLst>
            <pc:docMk/>
            <pc:sldMk cId="1006551229" sldId="403"/>
            <ac:spMk id="5" creationId="{862DA054-0D65-EE1F-3671-56855B44614A}"/>
          </ac:spMkLst>
        </pc:spChg>
        <pc:spChg chg="mod">
          <ac:chgData name="Noémie Spiller" userId="e4bebb1e-116a-4f15-b3ae-274db878ded7" providerId="ADAL" clId="{EB0C17E8-04C5-46C2-93D2-28C104475ED1}" dt="2023-07-23T16:31:06.725" v="9508" actId="1076"/>
          <ac:spMkLst>
            <pc:docMk/>
            <pc:sldMk cId="1006551229" sldId="403"/>
            <ac:spMk id="7" creationId="{7CE744A9-9756-A75C-0EA6-06BD01835DCC}"/>
          </ac:spMkLst>
        </pc:spChg>
        <pc:spChg chg="add mod">
          <ac:chgData name="Noémie Spiller" userId="e4bebb1e-116a-4f15-b3ae-274db878ded7" providerId="ADAL" clId="{EB0C17E8-04C5-46C2-93D2-28C104475ED1}" dt="2023-07-23T16:43:55.460" v="9887" actId="20577"/>
          <ac:spMkLst>
            <pc:docMk/>
            <pc:sldMk cId="1006551229" sldId="403"/>
            <ac:spMk id="9" creationId="{B5CD4EF9-F446-D537-5545-D641F7494A50}"/>
          </ac:spMkLst>
        </pc:spChg>
        <pc:grpChg chg="mod">
          <ac:chgData name="Noémie Spiller" userId="e4bebb1e-116a-4f15-b3ae-274db878ded7" providerId="ADAL" clId="{EB0C17E8-04C5-46C2-93D2-28C104475ED1}" dt="2023-07-23T16:31:01.508" v="9507" actId="1076"/>
          <ac:grpSpMkLst>
            <pc:docMk/>
            <pc:sldMk cId="1006551229" sldId="403"/>
            <ac:grpSpMk id="13" creationId="{1EA1FBE5-EC00-687C-E1A2-9FF5BB53049C}"/>
          </ac:grpSpMkLst>
        </pc:grpChg>
      </pc:sldChg>
      <pc:sldChg chg="modSp new mod modNotesTx">
        <pc:chgData name="Noémie Spiller" userId="e4bebb1e-116a-4f15-b3ae-274db878ded7" providerId="ADAL" clId="{EB0C17E8-04C5-46C2-93D2-28C104475ED1}" dt="2023-07-23T09:15:31.522" v="6923" actId="20577"/>
        <pc:sldMkLst>
          <pc:docMk/>
          <pc:sldMk cId="1526453235" sldId="404"/>
        </pc:sldMkLst>
        <pc:spChg chg="mod">
          <ac:chgData name="Noémie Spiller" userId="e4bebb1e-116a-4f15-b3ae-274db878ded7" providerId="ADAL" clId="{EB0C17E8-04C5-46C2-93D2-28C104475ED1}" dt="2023-07-23T09:15:12.172" v="6835" actId="20577"/>
          <ac:spMkLst>
            <pc:docMk/>
            <pc:sldMk cId="1526453235" sldId="404"/>
            <ac:spMk id="5" creationId="{C6F19845-AC59-2695-41B3-265E08EE257A}"/>
          </ac:spMkLst>
        </pc:spChg>
      </pc:sldChg>
      <pc:sldChg chg="new del">
        <pc:chgData name="Noémie Spiller" userId="e4bebb1e-116a-4f15-b3ae-274db878ded7" providerId="ADAL" clId="{EB0C17E8-04C5-46C2-93D2-28C104475ED1}" dt="2023-07-23T09:15:50.522" v="6926" actId="47"/>
        <pc:sldMkLst>
          <pc:docMk/>
          <pc:sldMk cId="3295362225" sldId="405"/>
        </pc:sldMkLst>
      </pc:sldChg>
      <pc:sldChg chg="modSp new mod">
        <pc:chgData name="Noémie Spiller" userId="e4bebb1e-116a-4f15-b3ae-274db878ded7" providerId="ADAL" clId="{EB0C17E8-04C5-46C2-93D2-28C104475ED1}" dt="2023-07-23T09:15:53.344" v="6936" actId="20577"/>
        <pc:sldMkLst>
          <pc:docMk/>
          <pc:sldMk cId="2479808776" sldId="406"/>
        </pc:sldMkLst>
        <pc:spChg chg="mod">
          <ac:chgData name="Noémie Spiller" userId="e4bebb1e-116a-4f15-b3ae-274db878ded7" providerId="ADAL" clId="{EB0C17E8-04C5-46C2-93D2-28C104475ED1}" dt="2023-07-23T09:15:53.344" v="6936" actId="20577"/>
          <ac:spMkLst>
            <pc:docMk/>
            <pc:sldMk cId="2479808776" sldId="406"/>
            <ac:spMk id="5" creationId="{179BB8E9-0EBE-FD69-57F6-E3E6295F8080}"/>
          </ac:spMkLst>
        </pc:spChg>
      </pc:sldChg>
      <pc:sldChg chg="add del">
        <pc:chgData name="Noémie Spiller" userId="e4bebb1e-116a-4f15-b3ae-274db878ded7" providerId="ADAL" clId="{EB0C17E8-04C5-46C2-93D2-28C104475ED1}" dt="2023-07-23T13:38:49.499" v="7158"/>
        <pc:sldMkLst>
          <pc:docMk/>
          <pc:sldMk cId="701932333" sldId="407"/>
        </pc:sldMkLst>
      </pc:sldChg>
      <pc:sldChg chg="modSp add modNotesTx">
        <pc:chgData name="Noémie Spiller" userId="e4bebb1e-116a-4f15-b3ae-274db878ded7" providerId="ADAL" clId="{EB0C17E8-04C5-46C2-93D2-28C104475ED1}" dt="2023-07-23T14:24:12.597" v="7815" actId="20577"/>
        <pc:sldMkLst>
          <pc:docMk/>
          <pc:sldMk cId="778146516" sldId="407"/>
        </pc:sldMkLst>
        <pc:spChg chg="mod">
          <ac:chgData name="Noémie Spiller" userId="e4bebb1e-116a-4f15-b3ae-274db878ded7" providerId="ADAL" clId="{EB0C17E8-04C5-46C2-93D2-28C104475ED1}" dt="2023-07-23T14:21:30.370" v="7678" actId="20577"/>
          <ac:spMkLst>
            <pc:docMk/>
            <pc:sldMk cId="778146516" sldId="407"/>
            <ac:spMk id="5" creationId="{862DA054-0D65-EE1F-3671-56855B44614A}"/>
          </ac:spMkLst>
        </pc:spChg>
      </pc:sldChg>
      <pc:sldChg chg="modSp add modNotesTx">
        <pc:chgData name="Noémie Spiller" userId="e4bebb1e-116a-4f15-b3ae-274db878ded7" providerId="ADAL" clId="{EB0C17E8-04C5-46C2-93D2-28C104475ED1}" dt="2023-07-23T14:21:49.809" v="7680" actId="20577"/>
        <pc:sldMkLst>
          <pc:docMk/>
          <pc:sldMk cId="3381812434" sldId="408"/>
        </pc:sldMkLst>
        <pc:spChg chg="mod">
          <ac:chgData name="Noémie Spiller" userId="e4bebb1e-116a-4f15-b3ae-274db878ded7" providerId="ADAL" clId="{EB0C17E8-04C5-46C2-93D2-28C104475ED1}" dt="2023-07-23T14:21:49.809" v="7680" actId="20577"/>
          <ac:spMkLst>
            <pc:docMk/>
            <pc:sldMk cId="3381812434" sldId="408"/>
            <ac:spMk id="6" creationId="{C37D0998-6BC4-9FDB-BB3D-14C136B2394E}"/>
          </ac:spMkLst>
        </pc:spChg>
      </pc:sldChg>
      <pc:sldChg chg="add">
        <pc:chgData name="Noémie Spiller" userId="e4bebb1e-116a-4f15-b3ae-274db878ded7" providerId="ADAL" clId="{EB0C17E8-04C5-46C2-93D2-28C104475ED1}" dt="2023-07-23T14:20:03.666" v="7624"/>
        <pc:sldMkLst>
          <pc:docMk/>
          <pc:sldMk cId="4098648265" sldId="409"/>
        </pc:sldMkLst>
      </pc:sldChg>
      <pc:sldChg chg="add modNotesTx">
        <pc:chgData name="Noémie Spiller" userId="e4bebb1e-116a-4f15-b3ae-274db878ded7" providerId="ADAL" clId="{EB0C17E8-04C5-46C2-93D2-28C104475ED1}" dt="2023-07-25T12:54:20.469" v="10202" actId="20577"/>
        <pc:sldMkLst>
          <pc:docMk/>
          <pc:sldMk cId="394505465" sldId="410"/>
        </pc:sldMkLst>
      </pc:sldChg>
      <pc:sldChg chg="addSp modSp add mod modNotesTx">
        <pc:chgData name="Noémie Spiller" userId="e4bebb1e-116a-4f15-b3ae-274db878ded7" providerId="ADAL" clId="{EB0C17E8-04C5-46C2-93D2-28C104475ED1}" dt="2023-07-23T15:51:22.333" v="8852" actId="20577"/>
        <pc:sldMkLst>
          <pc:docMk/>
          <pc:sldMk cId="757394668" sldId="411"/>
        </pc:sldMkLst>
        <pc:spChg chg="mod">
          <ac:chgData name="Noémie Spiller" userId="e4bebb1e-116a-4f15-b3ae-274db878ded7" providerId="ADAL" clId="{EB0C17E8-04C5-46C2-93D2-28C104475ED1}" dt="2023-07-23T14:24:51.565" v="7817"/>
          <ac:spMkLst>
            <pc:docMk/>
            <pc:sldMk cId="757394668" sldId="411"/>
            <ac:spMk id="5" creationId="{862DA054-0D65-EE1F-3671-56855B44614A}"/>
          </ac:spMkLst>
        </pc:spChg>
        <pc:spChg chg="mod">
          <ac:chgData name="Noémie Spiller" userId="e4bebb1e-116a-4f15-b3ae-274db878ded7" providerId="ADAL" clId="{EB0C17E8-04C5-46C2-93D2-28C104475ED1}" dt="2023-07-23T15:50:56.530" v="8799" actId="20577"/>
          <ac:spMkLst>
            <pc:docMk/>
            <pc:sldMk cId="757394668" sldId="411"/>
            <ac:spMk id="6" creationId="{C37D0998-6BC4-9FDB-BB3D-14C136B2394E}"/>
          </ac:spMkLst>
        </pc:spChg>
        <pc:spChg chg="add mod">
          <ac:chgData name="Noémie Spiller" userId="e4bebb1e-116a-4f15-b3ae-274db878ded7" providerId="ADAL" clId="{EB0C17E8-04C5-46C2-93D2-28C104475ED1}" dt="2023-07-23T15:34:02.773" v="8318" actId="113"/>
          <ac:spMkLst>
            <pc:docMk/>
            <pc:sldMk cId="757394668" sldId="411"/>
            <ac:spMk id="11" creationId="{AD40BE71-248A-A8C8-673D-438C28AFD21F}"/>
          </ac:spMkLst>
        </pc:spChg>
        <pc:spChg chg="add mod">
          <ac:chgData name="Noémie Spiller" userId="e4bebb1e-116a-4f15-b3ae-274db878ded7" providerId="ADAL" clId="{EB0C17E8-04C5-46C2-93D2-28C104475ED1}" dt="2023-07-23T15:34:26.765" v="8325" actId="1076"/>
          <ac:spMkLst>
            <pc:docMk/>
            <pc:sldMk cId="757394668" sldId="411"/>
            <ac:spMk id="13" creationId="{9FDA0E8B-7AFA-A646-71C3-7B868D4B4CA8}"/>
          </ac:spMkLst>
        </pc:spChg>
        <pc:spChg chg="add mod">
          <ac:chgData name="Noémie Spiller" userId="e4bebb1e-116a-4f15-b3ae-274db878ded7" providerId="ADAL" clId="{EB0C17E8-04C5-46C2-93D2-28C104475ED1}" dt="2023-07-23T15:34:42.080" v="8329" actId="20577"/>
          <ac:spMkLst>
            <pc:docMk/>
            <pc:sldMk cId="757394668" sldId="411"/>
            <ac:spMk id="14" creationId="{1C2BA3BF-D54E-912A-AE12-28F79A972337}"/>
          </ac:spMkLst>
        </pc:spChg>
        <pc:grpChg chg="mod">
          <ac:chgData name="Noémie Spiller" userId="e4bebb1e-116a-4f15-b3ae-274db878ded7" providerId="ADAL" clId="{EB0C17E8-04C5-46C2-93D2-28C104475ED1}" dt="2023-07-23T15:34:19.997" v="8324" actId="1076"/>
          <ac:grpSpMkLst>
            <pc:docMk/>
            <pc:sldMk cId="757394668" sldId="411"/>
            <ac:grpSpMk id="12" creationId="{6CB24501-DAD3-BDD6-5AB2-14F6D741C78F}"/>
          </ac:grpSpMkLst>
        </pc:grpChg>
      </pc:sldChg>
      <pc:sldChg chg="addSp modSp add mod modNotesTx">
        <pc:chgData name="Noémie Spiller" userId="e4bebb1e-116a-4f15-b3ae-274db878ded7" providerId="ADAL" clId="{EB0C17E8-04C5-46C2-93D2-28C104475ED1}" dt="2023-07-23T16:06:30.965" v="9108" actId="164"/>
        <pc:sldMkLst>
          <pc:docMk/>
          <pc:sldMk cId="831177604" sldId="412"/>
        </pc:sldMkLst>
        <pc:spChg chg="mod">
          <ac:chgData name="Noémie Spiller" userId="e4bebb1e-116a-4f15-b3ae-274db878ded7" providerId="ADAL" clId="{EB0C17E8-04C5-46C2-93D2-28C104475ED1}" dt="2023-07-23T16:05:08.786" v="9018" actId="14100"/>
          <ac:spMkLst>
            <pc:docMk/>
            <pc:sldMk cId="831177604" sldId="412"/>
            <ac:spMk id="5" creationId="{862DA054-0D65-EE1F-3671-56855B44614A}"/>
          </ac:spMkLst>
        </pc:spChg>
        <pc:spChg chg="mod">
          <ac:chgData name="Noémie Spiller" userId="e4bebb1e-116a-4f15-b3ae-274db878ded7" providerId="ADAL" clId="{EB0C17E8-04C5-46C2-93D2-28C104475ED1}" dt="2023-07-23T16:04:40.109" v="8997" actId="1076"/>
          <ac:spMkLst>
            <pc:docMk/>
            <pc:sldMk cId="831177604" sldId="412"/>
            <ac:spMk id="7" creationId="{7CE744A9-9756-A75C-0EA6-06BD01835DCC}"/>
          </ac:spMkLst>
        </pc:spChg>
        <pc:spChg chg="add mod">
          <ac:chgData name="Noémie Spiller" userId="e4bebb1e-116a-4f15-b3ae-274db878ded7" providerId="ADAL" clId="{EB0C17E8-04C5-46C2-93D2-28C104475ED1}" dt="2023-07-23T16:05:57.798" v="9106" actId="20577"/>
          <ac:spMkLst>
            <pc:docMk/>
            <pc:sldMk cId="831177604" sldId="412"/>
            <ac:spMk id="9" creationId="{7F9F54E2-E657-FA96-949F-395E0344EDB2}"/>
          </ac:spMkLst>
        </pc:spChg>
        <pc:spChg chg="add mod">
          <ac:chgData name="Noémie Spiller" userId="e4bebb1e-116a-4f15-b3ae-274db878ded7" providerId="ADAL" clId="{EB0C17E8-04C5-46C2-93D2-28C104475ED1}" dt="2023-07-23T16:06:30.965" v="9108" actId="164"/>
          <ac:spMkLst>
            <pc:docMk/>
            <pc:sldMk cId="831177604" sldId="412"/>
            <ac:spMk id="14" creationId="{7D20184F-D168-9004-6AF5-CC4C875B4DCD}"/>
          </ac:spMkLst>
        </pc:spChg>
        <pc:spChg chg="add mod">
          <ac:chgData name="Noémie Spiller" userId="e4bebb1e-116a-4f15-b3ae-274db878ded7" providerId="ADAL" clId="{EB0C17E8-04C5-46C2-93D2-28C104475ED1}" dt="2023-07-23T16:06:30.965" v="9108" actId="164"/>
          <ac:spMkLst>
            <pc:docMk/>
            <pc:sldMk cId="831177604" sldId="412"/>
            <ac:spMk id="15" creationId="{39DC0DEA-04AE-D890-5B71-5B661AE22D6C}"/>
          </ac:spMkLst>
        </pc:spChg>
        <pc:spChg chg="add mod">
          <ac:chgData name="Noémie Spiller" userId="e4bebb1e-116a-4f15-b3ae-274db878ded7" providerId="ADAL" clId="{EB0C17E8-04C5-46C2-93D2-28C104475ED1}" dt="2023-07-23T16:06:30.965" v="9108" actId="164"/>
          <ac:spMkLst>
            <pc:docMk/>
            <pc:sldMk cId="831177604" sldId="412"/>
            <ac:spMk id="16" creationId="{10FAD8B7-CCDC-FD4B-944E-ABDD1F8F581B}"/>
          </ac:spMkLst>
        </pc:spChg>
        <pc:grpChg chg="mod">
          <ac:chgData name="Noémie Spiller" userId="e4bebb1e-116a-4f15-b3ae-274db878ded7" providerId="ADAL" clId="{EB0C17E8-04C5-46C2-93D2-28C104475ED1}" dt="2023-07-23T16:06:30.965" v="9108" actId="164"/>
          <ac:grpSpMkLst>
            <pc:docMk/>
            <pc:sldMk cId="831177604" sldId="412"/>
            <ac:grpSpMk id="13" creationId="{1EA1FBE5-EC00-687C-E1A2-9FF5BB53049C}"/>
          </ac:grpSpMkLst>
        </pc:grpChg>
        <pc:grpChg chg="add mod">
          <ac:chgData name="Noémie Spiller" userId="e4bebb1e-116a-4f15-b3ae-274db878ded7" providerId="ADAL" clId="{EB0C17E8-04C5-46C2-93D2-28C104475ED1}" dt="2023-07-23T16:06:30.965" v="9108" actId="164"/>
          <ac:grpSpMkLst>
            <pc:docMk/>
            <pc:sldMk cId="831177604" sldId="412"/>
            <ac:grpSpMk id="17" creationId="{EA176565-DCA5-7CA0-74D6-6927842D7273}"/>
          </ac:grpSpMkLst>
        </pc:grpChg>
      </pc:sldChg>
      <pc:sldChg chg="add del">
        <pc:chgData name="Noémie Spiller" userId="e4bebb1e-116a-4f15-b3ae-274db878ded7" providerId="ADAL" clId="{EB0C17E8-04C5-46C2-93D2-28C104475ED1}" dt="2023-07-23T15:51:40.705" v="8854" actId="47"/>
        <pc:sldMkLst>
          <pc:docMk/>
          <pc:sldMk cId="1464469123" sldId="413"/>
        </pc:sldMkLst>
      </pc:sldChg>
      <pc:sldChg chg="add modNotesTx">
        <pc:chgData name="Noémie Spiller" userId="e4bebb1e-116a-4f15-b3ae-274db878ded7" providerId="ADAL" clId="{EB0C17E8-04C5-46C2-93D2-28C104475ED1}" dt="2023-07-23T15:51:27.929" v="8853" actId="20577"/>
        <pc:sldMkLst>
          <pc:docMk/>
          <pc:sldMk cId="2682002380" sldId="414"/>
        </pc:sldMkLst>
      </pc:sldChg>
      <pc:sldChg chg="addSp delSp modSp add mod modNotesTx">
        <pc:chgData name="Noémie Spiller" userId="e4bebb1e-116a-4f15-b3ae-274db878ded7" providerId="ADAL" clId="{EB0C17E8-04C5-46C2-93D2-28C104475ED1}" dt="2023-07-23T16:07:30.787" v="9131"/>
        <pc:sldMkLst>
          <pc:docMk/>
          <pc:sldMk cId="285800669" sldId="415"/>
        </pc:sldMkLst>
        <pc:spChg chg="del">
          <ac:chgData name="Noémie Spiller" userId="e4bebb1e-116a-4f15-b3ae-274db878ded7" providerId="ADAL" clId="{EB0C17E8-04C5-46C2-93D2-28C104475ED1}" dt="2023-07-23T16:07:24.995" v="9130" actId="478"/>
          <ac:spMkLst>
            <pc:docMk/>
            <pc:sldMk cId="285800669" sldId="415"/>
            <ac:spMk id="14" creationId="{7D20184F-D168-9004-6AF5-CC4C875B4DCD}"/>
          </ac:spMkLst>
        </pc:spChg>
        <pc:spChg chg="del mod">
          <ac:chgData name="Noémie Spiller" userId="e4bebb1e-116a-4f15-b3ae-274db878ded7" providerId="ADAL" clId="{EB0C17E8-04C5-46C2-93D2-28C104475ED1}" dt="2023-07-23T16:07:24.995" v="9130" actId="478"/>
          <ac:spMkLst>
            <pc:docMk/>
            <pc:sldMk cId="285800669" sldId="415"/>
            <ac:spMk id="15" creationId="{39DC0DEA-04AE-D890-5B71-5B661AE22D6C}"/>
          </ac:spMkLst>
        </pc:spChg>
        <pc:spChg chg="del">
          <ac:chgData name="Noémie Spiller" userId="e4bebb1e-116a-4f15-b3ae-274db878ded7" providerId="ADAL" clId="{EB0C17E8-04C5-46C2-93D2-28C104475ED1}" dt="2023-07-23T16:07:24.995" v="9130" actId="478"/>
          <ac:spMkLst>
            <pc:docMk/>
            <pc:sldMk cId="285800669" sldId="415"/>
            <ac:spMk id="16" creationId="{10FAD8B7-CCDC-FD4B-944E-ABDD1F8F581B}"/>
          </ac:spMkLst>
        </pc:spChg>
        <pc:spChg chg="mod">
          <ac:chgData name="Noémie Spiller" userId="e4bebb1e-116a-4f15-b3ae-274db878ded7" providerId="ADAL" clId="{EB0C17E8-04C5-46C2-93D2-28C104475ED1}" dt="2023-07-23T16:07:30.787" v="9131"/>
          <ac:spMkLst>
            <pc:docMk/>
            <pc:sldMk cId="285800669" sldId="415"/>
            <ac:spMk id="19" creationId="{C67BF021-D46D-997F-95E8-23D8FC77F7E6}"/>
          </ac:spMkLst>
        </pc:spChg>
        <pc:spChg chg="mod">
          <ac:chgData name="Noémie Spiller" userId="e4bebb1e-116a-4f15-b3ae-274db878ded7" providerId="ADAL" clId="{EB0C17E8-04C5-46C2-93D2-28C104475ED1}" dt="2023-07-23T16:07:30.787" v="9131"/>
          <ac:spMkLst>
            <pc:docMk/>
            <pc:sldMk cId="285800669" sldId="415"/>
            <ac:spMk id="20" creationId="{C7D7D523-CEC9-1DA2-C3C8-4791915E0946}"/>
          </ac:spMkLst>
        </pc:spChg>
        <pc:spChg chg="mod">
          <ac:chgData name="Noémie Spiller" userId="e4bebb1e-116a-4f15-b3ae-274db878ded7" providerId="ADAL" clId="{EB0C17E8-04C5-46C2-93D2-28C104475ED1}" dt="2023-07-23T16:07:30.787" v="9131"/>
          <ac:spMkLst>
            <pc:docMk/>
            <pc:sldMk cId="285800669" sldId="415"/>
            <ac:spMk id="21" creationId="{741E5126-26D1-8F14-693E-BA2FC3441707}"/>
          </ac:spMkLst>
        </pc:spChg>
        <pc:spChg chg="mod">
          <ac:chgData name="Noémie Spiller" userId="e4bebb1e-116a-4f15-b3ae-274db878ded7" providerId="ADAL" clId="{EB0C17E8-04C5-46C2-93D2-28C104475ED1}" dt="2023-07-23T16:07:30.787" v="9131"/>
          <ac:spMkLst>
            <pc:docMk/>
            <pc:sldMk cId="285800669" sldId="415"/>
            <ac:spMk id="23" creationId="{9781BE42-1AE1-12D4-90D9-A1C7DB0F6928}"/>
          </ac:spMkLst>
        </pc:spChg>
        <pc:spChg chg="mod">
          <ac:chgData name="Noémie Spiller" userId="e4bebb1e-116a-4f15-b3ae-274db878ded7" providerId="ADAL" clId="{EB0C17E8-04C5-46C2-93D2-28C104475ED1}" dt="2023-07-23T16:07:30.787" v="9131"/>
          <ac:spMkLst>
            <pc:docMk/>
            <pc:sldMk cId="285800669" sldId="415"/>
            <ac:spMk id="24" creationId="{7BC3F5C8-C0E6-31B7-8CB8-773BDC170AE6}"/>
          </ac:spMkLst>
        </pc:spChg>
        <pc:spChg chg="mod">
          <ac:chgData name="Noémie Spiller" userId="e4bebb1e-116a-4f15-b3ae-274db878ded7" providerId="ADAL" clId="{EB0C17E8-04C5-46C2-93D2-28C104475ED1}" dt="2023-07-23T16:07:30.787" v="9131"/>
          <ac:spMkLst>
            <pc:docMk/>
            <pc:sldMk cId="285800669" sldId="415"/>
            <ac:spMk id="25" creationId="{AD8C540F-1EE0-BA28-0C2D-7C4A5996F2AA}"/>
          </ac:spMkLst>
        </pc:spChg>
        <pc:spChg chg="mod">
          <ac:chgData name="Noémie Spiller" userId="e4bebb1e-116a-4f15-b3ae-274db878ded7" providerId="ADAL" clId="{EB0C17E8-04C5-46C2-93D2-28C104475ED1}" dt="2023-07-23T16:07:30.787" v="9131"/>
          <ac:spMkLst>
            <pc:docMk/>
            <pc:sldMk cId="285800669" sldId="415"/>
            <ac:spMk id="26" creationId="{57991976-2792-E262-4CB9-73DAC8F72021}"/>
          </ac:spMkLst>
        </pc:spChg>
        <pc:grpChg chg="del">
          <ac:chgData name="Noémie Spiller" userId="e4bebb1e-116a-4f15-b3ae-274db878ded7" providerId="ADAL" clId="{EB0C17E8-04C5-46C2-93D2-28C104475ED1}" dt="2023-07-23T16:07:10.797" v="9109" actId="478"/>
          <ac:grpSpMkLst>
            <pc:docMk/>
            <pc:sldMk cId="285800669" sldId="415"/>
            <ac:grpSpMk id="13" creationId="{1EA1FBE5-EC00-687C-E1A2-9FF5BB53049C}"/>
          </ac:grpSpMkLst>
        </pc:grpChg>
        <pc:grpChg chg="add mod">
          <ac:chgData name="Noémie Spiller" userId="e4bebb1e-116a-4f15-b3ae-274db878ded7" providerId="ADAL" clId="{EB0C17E8-04C5-46C2-93D2-28C104475ED1}" dt="2023-07-23T16:07:30.787" v="9131"/>
          <ac:grpSpMkLst>
            <pc:docMk/>
            <pc:sldMk cId="285800669" sldId="415"/>
            <ac:grpSpMk id="17" creationId="{A6B82632-FAEB-EFFB-5FAE-4090178F5DF3}"/>
          </ac:grpSpMkLst>
        </pc:grpChg>
        <pc:grpChg chg="mod">
          <ac:chgData name="Noémie Spiller" userId="e4bebb1e-116a-4f15-b3ae-274db878ded7" providerId="ADAL" clId="{EB0C17E8-04C5-46C2-93D2-28C104475ED1}" dt="2023-07-23T16:07:30.787" v="9131"/>
          <ac:grpSpMkLst>
            <pc:docMk/>
            <pc:sldMk cId="285800669" sldId="415"/>
            <ac:grpSpMk id="18" creationId="{7F8C18B4-E665-9101-C98E-3BE4ABF591FC}"/>
          </ac:grpSpMkLst>
        </pc:grpChg>
        <pc:picChg chg="mod">
          <ac:chgData name="Noémie Spiller" userId="e4bebb1e-116a-4f15-b3ae-274db878ded7" providerId="ADAL" clId="{EB0C17E8-04C5-46C2-93D2-28C104475ED1}" dt="2023-07-23T16:07:30.787" v="9131"/>
          <ac:picMkLst>
            <pc:docMk/>
            <pc:sldMk cId="285800669" sldId="415"/>
            <ac:picMk id="22" creationId="{1B80954C-670E-D0CC-98D1-BFD6E7F04B39}"/>
          </ac:picMkLst>
        </pc:picChg>
      </pc:sldChg>
      <pc:sldChg chg="modSp add mod modNotesTx">
        <pc:chgData name="Noémie Spiller" userId="e4bebb1e-116a-4f15-b3ae-274db878ded7" providerId="ADAL" clId="{EB0C17E8-04C5-46C2-93D2-28C104475ED1}" dt="2023-07-23T16:40:29.248" v="9779" actId="20577"/>
        <pc:sldMkLst>
          <pc:docMk/>
          <pc:sldMk cId="468102156" sldId="416"/>
        </pc:sldMkLst>
        <pc:spChg chg="mod">
          <ac:chgData name="Noémie Spiller" userId="e4bebb1e-116a-4f15-b3ae-274db878ded7" providerId="ADAL" clId="{EB0C17E8-04C5-46C2-93D2-28C104475ED1}" dt="2023-07-23T16:40:29.248" v="9779" actId="20577"/>
          <ac:spMkLst>
            <pc:docMk/>
            <pc:sldMk cId="468102156" sldId="416"/>
            <ac:spMk id="9" creationId="{7F9F54E2-E657-FA96-949F-395E0344EDB2}"/>
          </ac:spMkLst>
        </pc:spChg>
        <pc:spChg chg="mod">
          <ac:chgData name="Noémie Spiller" userId="e4bebb1e-116a-4f15-b3ae-274db878ded7" providerId="ADAL" clId="{EB0C17E8-04C5-46C2-93D2-28C104475ED1}" dt="2023-07-23T16:35:45.400" v="9625" actId="1076"/>
          <ac:spMkLst>
            <pc:docMk/>
            <pc:sldMk cId="468102156" sldId="416"/>
            <ac:spMk id="19" creationId="{C67BF021-D46D-997F-95E8-23D8FC77F7E6}"/>
          </ac:spMkLst>
        </pc:spChg>
        <pc:spChg chg="mod">
          <ac:chgData name="Noémie Spiller" userId="e4bebb1e-116a-4f15-b3ae-274db878ded7" providerId="ADAL" clId="{EB0C17E8-04C5-46C2-93D2-28C104475ED1}" dt="2023-07-23T16:35:53.054" v="9627" actId="20577"/>
          <ac:spMkLst>
            <pc:docMk/>
            <pc:sldMk cId="468102156" sldId="416"/>
            <ac:spMk id="20" creationId="{C7D7D523-CEC9-1DA2-C3C8-4791915E0946}"/>
          </ac:spMkLst>
        </pc:spChg>
        <pc:spChg chg="mod">
          <ac:chgData name="Noémie Spiller" userId="e4bebb1e-116a-4f15-b3ae-274db878ded7" providerId="ADAL" clId="{EB0C17E8-04C5-46C2-93D2-28C104475ED1}" dt="2023-07-23T16:36:05.033" v="9629" actId="20577"/>
          <ac:spMkLst>
            <pc:docMk/>
            <pc:sldMk cId="468102156" sldId="416"/>
            <ac:spMk id="21" creationId="{741E5126-26D1-8F14-693E-BA2FC3441707}"/>
          </ac:spMkLst>
        </pc:spChg>
      </pc:sldChg>
      <pc:sldChg chg="add">
        <pc:chgData name="Noémie Spiller" userId="e4bebb1e-116a-4f15-b3ae-274db878ded7" providerId="ADAL" clId="{EB0C17E8-04C5-46C2-93D2-28C104475ED1}" dt="2023-07-23T16:40:17.073" v="9771"/>
        <pc:sldMkLst>
          <pc:docMk/>
          <pc:sldMk cId="3502561553" sldId="417"/>
        </pc:sldMkLst>
      </pc:sldChg>
      <pc:sldChg chg="addSp delSp modSp add mod">
        <pc:chgData name="Noémie Spiller" userId="e4bebb1e-116a-4f15-b3ae-274db878ded7" providerId="ADAL" clId="{EB0C17E8-04C5-46C2-93D2-28C104475ED1}" dt="2023-07-23T16:51:27.505" v="10124" actId="207"/>
        <pc:sldMkLst>
          <pc:docMk/>
          <pc:sldMk cId="2083902430" sldId="418"/>
        </pc:sldMkLst>
        <pc:spChg chg="mod">
          <ac:chgData name="Noémie Spiller" userId="e4bebb1e-116a-4f15-b3ae-274db878ded7" providerId="ADAL" clId="{EB0C17E8-04C5-46C2-93D2-28C104475ED1}" dt="2023-07-23T16:51:27.505" v="10124" actId="207"/>
          <ac:spMkLst>
            <pc:docMk/>
            <pc:sldMk cId="2083902430" sldId="418"/>
            <ac:spMk id="6" creationId="{453D6DC6-ABB0-F93C-18A9-60A0447963C5}"/>
          </ac:spMkLst>
        </pc:spChg>
        <pc:spChg chg="mod">
          <ac:chgData name="Noémie Spiller" userId="e4bebb1e-116a-4f15-b3ae-274db878ded7" providerId="ADAL" clId="{EB0C17E8-04C5-46C2-93D2-28C104475ED1}" dt="2023-07-23T16:48:55.500" v="10103" actId="1076"/>
          <ac:spMkLst>
            <pc:docMk/>
            <pc:sldMk cId="2083902430" sldId="418"/>
            <ac:spMk id="7" creationId="{7CE744A9-9756-A75C-0EA6-06BD01835DCC}"/>
          </ac:spMkLst>
        </pc:spChg>
        <pc:spChg chg="add mod">
          <ac:chgData name="Noémie Spiller" userId="e4bebb1e-116a-4f15-b3ae-274db878ded7" providerId="ADAL" clId="{EB0C17E8-04C5-46C2-93D2-28C104475ED1}" dt="2023-07-23T16:50:04.507" v="10114" actId="1076"/>
          <ac:spMkLst>
            <pc:docMk/>
            <pc:sldMk cId="2083902430" sldId="418"/>
            <ac:spMk id="10" creationId="{C4BB7A3B-6E4A-1D56-F4AB-64A87E499B4D}"/>
          </ac:spMkLst>
        </pc:spChg>
        <pc:spChg chg="add mod">
          <ac:chgData name="Noémie Spiller" userId="e4bebb1e-116a-4f15-b3ae-274db878ded7" providerId="ADAL" clId="{EB0C17E8-04C5-46C2-93D2-28C104475ED1}" dt="2023-07-23T16:51:03.370" v="10122" actId="1076"/>
          <ac:spMkLst>
            <pc:docMk/>
            <pc:sldMk cId="2083902430" sldId="418"/>
            <ac:spMk id="12" creationId="{F8A5751D-ED0F-2EE0-6FC0-62B4DC13193D}"/>
          </ac:spMkLst>
        </pc:spChg>
        <pc:picChg chg="add mod">
          <ac:chgData name="Noémie Spiller" userId="e4bebb1e-116a-4f15-b3ae-274db878ded7" providerId="ADAL" clId="{EB0C17E8-04C5-46C2-93D2-28C104475ED1}" dt="2023-07-23T16:48:52.386" v="10102" actId="1076"/>
          <ac:picMkLst>
            <pc:docMk/>
            <pc:sldMk cId="2083902430" sldId="418"/>
            <ac:picMk id="8" creationId="{C040D8F2-9E39-1FD6-5AF0-C8076CEC9DFE}"/>
          </ac:picMkLst>
        </pc:picChg>
        <pc:picChg chg="del">
          <ac:chgData name="Noémie Spiller" userId="e4bebb1e-116a-4f15-b3ae-274db878ded7" providerId="ADAL" clId="{EB0C17E8-04C5-46C2-93D2-28C104475ED1}" dt="2023-07-23T16:48:41.770" v="10098" actId="478"/>
          <ac:picMkLst>
            <pc:docMk/>
            <pc:sldMk cId="2083902430" sldId="418"/>
            <ac:picMk id="9" creationId="{6D577220-7345-11AF-1CB9-852B5181D105}"/>
          </ac:picMkLst>
        </pc:picChg>
        <pc:picChg chg="del">
          <ac:chgData name="Noémie Spiller" userId="e4bebb1e-116a-4f15-b3ae-274db878ded7" providerId="ADAL" clId="{EB0C17E8-04C5-46C2-93D2-28C104475ED1}" dt="2023-07-23T16:48:43.949" v="10099" actId="478"/>
          <ac:picMkLst>
            <pc:docMk/>
            <pc:sldMk cId="2083902430" sldId="418"/>
            <ac:picMk id="11" creationId="{B3B3EA48-268A-70A7-1944-E3922F332E36}"/>
          </ac:picMkLst>
        </pc:picChg>
      </pc:sldChg>
      <pc:sldChg chg="modSp add mod">
        <pc:chgData name="Noémie Spiller" userId="e4bebb1e-116a-4f15-b3ae-274db878ded7" providerId="ADAL" clId="{EB0C17E8-04C5-46C2-93D2-28C104475ED1}" dt="2023-07-23T16:53:07.675" v="10183" actId="14100"/>
        <pc:sldMkLst>
          <pc:docMk/>
          <pc:sldMk cId="4195408190" sldId="419"/>
        </pc:sldMkLst>
        <pc:spChg chg="mod">
          <ac:chgData name="Noémie Spiller" userId="e4bebb1e-116a-4f15-b3ae-274db878ded7" providerId="ADAL" clId="{EB0C17E8-04C5-46C2-93D2-28C104475ED1}" dt="2023-07-23T16:53:07.675" v="10183" actId="14100"/>
          <ac:spMkLst>
            <pc:docMk/>
            <pc:sldMk cId="4195408190" sldId="419"/>
            <ac:spMk id="6" creationId="{453D6DC6-ABB0-F93C-18A9-60A0447963C5}"/>
          </ac:spMkLst>
        </pc:spChg>
      </pc:sldChg>
      <pc:sldChg chg="modSp new del mod">
        <pc:chgData name="Noémie Spiller" userId="e4bebb1e-116a-4f15-b3ae-274db878ded7" providerId="ADAL" clId="{EB0C17E8-04C5-46C2-93D2-28C104475ED1}" dt="2023-07-26T07:23:52.941" v="10259" actId="47"/>
        <pc:sldMkLst>
          <pc:docMk/>
          <pc:sldMk cId="1281794147" sldId="420"/>
        </pc:sldMkLst>
        <pc:spChg chg="mod">
          <ac:chgData name="Noémie Spiller" userId="e4bebb1e-116a-4f15-b3ae-274db878ded7" providerId="ADAL" clId="{EB0C17E8-04C5-46C2-93D2-28C104475ED1}" dt="2023-07-26T07:23:41.740" v="10256"/>
          <ac:spMkLst>
            <pc:docMk/>
            <pc:sldMk cId="1281794147" sldId="420"/>
            <ac:spMk id="2" creationId="{CCCC1318-F0E8-3A37-4390-DD72F5DD7E4A}"/>
          </ac:spMkLst>
        </pc:spChg>
      </pc:sldChg>
      <pc:sldChg chg="addSp delSp modSp new mod modClrScheme chgLayout">
        <pc:chgData name="Noémie Spiller" userId="e4bebb1e-116a-4f15-b3ae-274db878ded7" providerId="ADAL" clId="{EB0C17E8-04C5-46C2-93D2-28C104475ED1}" dt="2023-07-31T21:44:13.969" v="10468" actId="20577"/>
        <pc:sldMkLst>
          <pc:docMk/>
          <pc:sldMk cId="1610014601" sldId="421"/>
        </pc:sldMkLst>
        <pc:spChg chg="del">
          <ac:chgData name="Noémie Spiller" userId="e4bebb1e-116a-4f15-b3ae-274db878ded7" providerId="ADAL" clId="{EB0C17E8-04C5-46C2-93D2-28C104475ED1}" dt="2023-07-26T07:25:26.750" v="10296" actId="26606"/>
          <ac:spMkLst>
            <pc:docMk/>
            <pc:sldMk cId="1610014601" sldId="421"/>
            <ac:spMk id="2" creationId="{44D98A74-183D-F5E5-F8DA-35FA06B1F35E}"/>
          </ac:spMkLst>
        </pc:spChg>
        <pc:spChg chg="mod">
          <ac:chgData name="Noémie Spiller" userId="e4bebb1e-116a-4f15-b3ae-274db878ded7" providerId="ADAL" clId="{EB0C17E8-04C5-46C2-93D2-28C104475ED1}" dt="2023-07-31T21:44:13.969" v="10468" actId="20577"/>
          <ac:spMkLst>
            <pc:docMk/>
            <pc:sldMk cId="1610014601" sldId="421"/>
            <ac:spMk id="3" creationId="{C78C7555-0A8E-DDE6-F37B-4A3EB4EE5007}"/>
          </ac:spMkLst>
        </pc:spChg>
        <pc:spChg chg="mod">
          <ac:chgData name="Noémie Spiller" userId="e4bebb1e-116a-4f15-b3ae-274db878ded7" providerId="ADAL" clId="{EB0C17E8-04C5-46C2-93D2-28C104475ED1}" dt="2023-07-26T07:25:26.750" v="10296" actId="26606"/>
          <ac:spMkLst>
            <pc:docMk/>
            <pc:sldMk cId="1610014601" sldId="421"/>
            <ac:spMk id="4" creationId="{DFAEF92E-2599-D270-6E0C-893209A1CDAD}"/>
          </ac:spMkLst>
        </pc:spChg>
        <pc:spChg chg="del">
          <ac:chgData name="Noémie Spiller" userId="e4bebb1e-116a-4f15-b3ae-274db878ded7" providerId="ADAL" clId="{EB0C17E8-04C5-46C2-93D2-28C104475ED1}" dt="2023-07-26T07:25:26.750" v="10296" actId="26606"/>
          <ac:spMkLst>
            <pc:docMk/>
            <pc:sldMk cId="1610014601" sldId="421"/>
            <ac:spMk id="5" creationId="{1867EDCE-BD3F-8AD4-BE66-3C9AE4B7DB67}"/>
          </ac:spMkLst>
        </pc:spChg>
        <pc:spChg chg="mod">
          <ac:chgData name="Noémie Spiller" userId="e4bebb1e-116a-4f15-b3ae-274db878ded7" providerId="ADAL" clId="{EB0C17E8-04C5-46C2-93D2-28C104475ED1}" dt="2023-07-26T07:25:26.750" v="10296" actId="26606"/>
          <ac:spMkLst>
            <pc:docMk/>
            <pc:sldMk cId="1610014601" sldId="421"/>
            <ac:spMk id="6" creationId="{2C2A1BF7-E1A5-B9D4-9B9A-4379CC30341C}"/>
          </ac:spMkLst>
        </pc:spChg>
        <pc:spChg chg="add mod">
          <ac:chgData name="Noémie Spiller" userId="e4bebb1e-116a-4f15-b3ae-274db878ded7" providerId="ADAL" clId="{EB0C17E8-04C5-46C2-93D2-28C104475ED1}" dt="2023-07-26T07:25:26.750" v="10296" actId="26606"/>
          <ac:spMkLst>
            <pc:docMk/>
            <pc:sldMk cId="1610014601" sldId="421"/>
            <ac:spMk id="12" creationId="{785C452C-CFCD-8D1B-424E-982E55A0739D}"/>
          </ac:spMkLst>
        </pc:spChg>
        <pc:spChg chg="add mod">
          <ac:chgData name="Noémie Spiller" userId="e4bebb1e-116a-4f15-b3ae-274db878ded7" providerId="ADAL" clId="{EB0C17E8-04C5-46C2-93D2-28C104475ED1}" dt="2023-07-26T07:25:26.750" v="10296" actId="26606"/>
          <ac:spMkLst>
            <pc:docMk/>
            <pc:sldMk cId="1610014601" sldId="421"/>
            <ac:spMk id="14" creationId="{E41B025D-51A2-82EC-DE45-D6317737FDB3}"/>
          </ac:spMkLst>
        </pc:spChg>
        <pc:spChg chg="add mod">
          <ac:chgData name="Noémie Spiller" userId="e4bebb1e-116a-4f15-b3ae-274db878ded7" providerId="ADAL" clId="{EB0C17E8-04C5-46C2-93D2-28C104475ED1}" dt="2023-07-26T07:25:26.750" v="10296" actId="26606"/>
          <ac:spMkLst>
            <pc:docMk/>
            <pc:sldMk cId="1610014601" sldId="421"/>
            <ac:spMk id="16" creationId="{723C49C6-F617-9267-AE8A-616A9EA5042C}"/>
          </ac:spMkLst>
        </pc:spChg>
        <pc:picChg chg="add">
          <ac:chgData name="Noémie Spiller" userId="e4bebb1e-116a-4f15-b3ae-274db878ded7" providerId="ADAL" clId="{EB0C17E8-04C5-46C2-93D2-28C104475ED1}" dt="2023-07-26T07:25:26.750" v="10296" actId="26606"/>
          <ac:picMkLst>
            <pc:docMk/>
            <pc:sldMk cId="1610014601" sldId="421"/>
            <ac:picMk id="8" creationId="{AFCDED0A-D859-5F10-F5EC-F20F8374FE0A}"/>
          </ac:picMkLst>
        </pc:picChg>
      </pc:sldChg>
      <pc:sldChg chg="addSp delSp modSp new mod modClrScheme chgLayout">
        <pc:chgData name="Noémie Spiller" userId="e4bebb1e-116a-4f15-b3ae-274db878ded7" providerId="ADAL" clId="{EB0C17E8-04C5-46C2-93D2-28C104475ED1}" dt="2023-07-26T07:24:54.568" v="10285" actId="26606"/>
        <pc:sldMkLst>
          <pc:docMk/>
          <pc:sldMk cId="3976323774" sldId="422"/>
        </pc:sldMkLst>
        <pc:spChg chg="add del">
          <ac:chgData name="Noémie Spiller" userId="e4bebb1e-116a-4f15-b3ae-274db878ded7" providerId="ADAL" clId="{EB0C17E8-04C5-46C2-93D2-28C104475ED1}" dt="2023-07-26T07:24:54.568" v="10285" actId="26606"/>
          <ac:spMkLst>
            <pc:docMk/>
            <pc:sldMk cId="3976323774" sldId="422"/>
            <ac:spMk id="2" creationId="{2F1C7BCB-D488-2603-462C-7C894C460841}"/>
          </ac:spMkLst>
        </pc:spChg>
        <pc:spChg chg="mod">
          <ac:chgData name="Noémie Spiller" userId="e4bebb1e-116a-4f15-b3ae-274db878ded7" providerId="ADAL" clId="{EB0C17E8-04C5-46C2-93D2-28C104475ED1}" dt="2023-07-26T07:24:54.568" v="10285" actId="26606"/>
          <ac:spMkLst>
            <pc:docMk/>
            <pc:sldMk cId="3976323774" sldId="422"/>
            <ac:spMk id="3" creationId="{5720F3C6-636C-DC9E-73BB-935884B0C812}"/>
          </ac:spMkLst>
        </pc:spChg>
        <pc:spChg chg="mod">
          <ac:chgData name="Noémie Spiller" userId="e4bebb1e-116a-4f15-b3ae-274db878ded7" providerId="ADAL" clId="{EB0C17E8-04C5-46C2-93D2-28C104475ED1}" dt="2023-07-26T07:24:54.568" v="10285" actId="26606"/>
          <ac:spMkLst>
            <pc:docMk/>
            <pc:sldMk cId="3976323774" sldId="422"/>
            <ac:spMk id="4" creationId="{C1C34E20-7E3B-D15D-DB00-EB4EED5DAB69}"/>
          </ac:spMkLst>
        </pc:spChg>
        <pc:spChg chg="add del">
          <ac:chgData name="Noémie Spiller" userId="e4bebb1e-116a-4f15-b3ae-274db878ded7" providerId="ADAL" clId="{EB0C17E8-04C5-46C2-93D2-28C104475ED1}" dt="2023-07-26T07:24:54.568" v="10285" actId="26606"/>
          <ac:spMkLst>
            <pc:docMk/>
            <pc:sldMk cId="3976323774" sldId="422"/>
            <ac:spMk id="5" creationId="{C0DCA676-8052-CC2D-DD24-AC9F3FA5D1AE}"/>
          </ac:spMkLst>
        </pc:spChg>
        <pc:spChg chg="mod">
          <ac:chgData name="Noémie Spiller" userId="e4bebb1e-116a-4f15-b3ae-274db878ded7" providerId="ADAL" clId="{EB0C17E8-04C5-46C2-93D2-28C104475ED1}" dt="2023-07-26T07:24:54.568" v="10285" actId="26606"/>
          <ac:spMkLst>
            <pc:docMk/>
            <pc:sldMk cId="3976323774" sldId="422"/>
            <ac:spMk id="6" creationId="{0FF1D31B-6FF8-7E80-DECA-EDE5E0E180A4}"/>
          </ac:spMkLst>
        </pc:spChg>
        <pc:spChg chg="add del">
          <ac:chgData name="Noémie Spiller" userId="e4bebb1e-116a-4f15-b3ae-274db878ded7" providerId="ADAL" clId="{EB0C17E8-04C5-46C2-93D2-28C104475ED1}" dt="2023-07-26T07:24:46.230" v="10276" actId="26606"/>
          <ac:spMkLst>
            <pc:docMk/>
            <pc:sldMk cId="3976323774" sldId="422"/>
            <ac:spMk id="12" creationId="{AA9BD8C2-5D1C-97C8-56AE-CCAC7CEA4159}"/>
          </ac:spMkLst>
        </pc:spChg>
        <pc:spChg chg="add del mod">
          <ac:chgData name="Noémie Spiller" userId="e4bebb1e-116a-4f15-b3ae-274db878ded7" providerId="ADAL" clId="{EB0C17E8-04C5-46C2-93D2-28C104475ED1}" dt="2023-07-26T07:24:50.117" v="10278" actId="26606"/>
          <ac:spMkLst>
            <pc:docMk/>
            <pc:sldMk cId="3976323774" sldId="422"/>
            <ac:spMk id="14" creationId="{F1D69FC8-D1C2-2E77-1A18-7A694BFFBEDD}"/>
          </ac:spMkLst>
        </pc:spChg>
        <pc:spChg chg="add del mod">
          <ac:chgData name="Noémie Spiller" userId="e4bebb1e-116a-4f15-b3ae-274db878ded7" providerId="ADAL" clId="{EB0C17E8-04C5-46C2-93D2-28C104475ED1}" dt="2023-07-26T07:24:50.117" v="10278" actId="26606"/>
          <ac:spMkLst>
            <pc:docMk/>
            <pc:sldMk cId="3976323774" sldId="422"/>
            <ac:spMk id="16" creationId="{CBDEE3CC-6932-6D8C-E399-AC1C77625005}"/>
          </ac:spMkLst>
        </pc:spChg>
        <pc:spChg chg="add del mod">
          <ac:chgData name="Noémie Spiller" userId="e4bebb1e-116a-4f15-b3ae-274db878ded7" providerId="ADAL" clId="{EB0C17E8-04C5-46C2-93D2-28C104475ED1}" dt="2023-07-26T07:24:50.117" v="10278" actId="26606"/>
          <ac:spMkLst>
            <pc:docMk/>
            <pc:sldMk cId="3976323774" sldId="422"/>
            <ac:spMk id="17" creationId="{A01D6629-4C88-4238-459D-EA91AF9F6CA6}"/>
          </ac:spMkLst>
        </pc:spChg>
        <pc:spChg chg="add del">
          <ac:chgData name="Noémie Spiller" userId="e4bebb1e-116a-4f15-b3ae-274db878ded7" providerId="ADAL" clId="{EB0C17E8-04C5-46C2-93D2-28C104475ED1}" dt="2023-07-26T07:24:51.391" v="10280" actId="26606"/>
          <ac:spMkLst>
            <pc:docMk/>
            <pc:sldMk cId="3976323774" sldId="422"/>
            <ac:spMk id="20" creationId="{AA9BD8C2-5D1C-97C8-56AE-CCAC7CEA4159}"/>
          </ac:spMkLst>
        </pc:spChg>
        <pc:spChg chg="add del mod">
          <ac:chgData name="Noémie Spiller" userId="e4bebb1e-116a-4f15-b3ae-274db878ded7" providerId="ADAL" clId="{EB0C17E8-04C5-46C2-93D2-28C104475ED1}" dt="2023-07-26T07:24:53.487" v="10282" actId="26606"/>
          <ac:spMkLst>
            <pc:docMk/>
            <pc:sldMk cId="3976323774" sldId="422"/>
            <ac:spMk id="23" creationId="{A01D6629-4C88-4238-459D-EA91AF9F6CA6}"/>
          </ac:spMkLst>
        </pc:spChg>
        <pc:spChg chg="add del mod">
          <ac:chgData name="Noémie Spiller" userId="e4bebb1e-116a-4f15-b3ae-274db878ded7" providerId="ADAL" clId="{EB0C17E8-04C5-46C2-93D2-28C104475ED1}" dt="2023-07-26T07:24:53.487" v="10282" actId="26606"/>
          <ac:spMkLst>
            <pc:docMk/>
            <pc:sldMk cId="3976323774" sldId="422"/>
            <ac:spMk id="24" creationId="{F1D69FC8-D1C2-2E77-1A18-7A694BFFBEDD}"/>
          </ac:spMkLst>
        </pc:spChg>
        <pc:spChg chg="add del mod">
          <ac:chgData name="Noémie Spiller" userId="e4bebb1e-116a-4f15-b3ae-274db878ded7" providerId="ADAL" clId="{EB0C17E8-04C5-46C2-93D2-28C104475ED1}" dt="2023-07-26T07:24:53.487" v="10282" actId="26606"/>
          <ac:spMkLst>
            <pc:docMk/>
            <pc:sldMk cId="3976323774" sldId="422"/>
            <ac:spMk id="25" creationId="{CBDEE3CC-6932-6D8C-E399-AC1C77625005}"/>
          </ac:spMkLst>
        </pc:spChg>
        <pc:spChg chg="add del">
          <ac:chgData name="Noémie Spiller" userId="e4bebb1e-116a-4f15-b3ae-274db878ded7" providerId="ADAL" clId="{EB0C17E8-04C5-46C2-93D2-28C104475ED1}" dt="2023-07-26T07:24:54.523" v="10284" actId="26606"/>
          <ac:spMkLst>
            <pc:docMk/>
            <pc:sldMk cId="3976323774" sldId="422"/>
            <ac:spMk id="28" creationId="{AA9BD8C2-5D1C-97C8-56AE-CCAC7CEA4159}"/>
          </ac:spMkLst>
        </pc:spChg>
        <pc:spChg chg="add mod">
          <ac:chgData name="Noémie Spiller" userId="e4bebb1e-116a-4f15-b3ae-274db878ded7" providerId="ADAL" clId="{EB0C17E8-04C5-46C2-93D2-28C104475ED1}" dt="2023-07-26T07:24:54.568" v="10285" actId="26606"/>
          <ac:spMkLst>
            <pc:docMk/>
            <pc:sldMk cId="3976323774" sldId="422"/>
            <ac:spMk id="31" creationId="{A01D6629-4C88-4238-459D-EA91AF9F6CA6}"/>
          </ac:spMkLst>
        </pc:spChg>
        <pc:spChg chg="add mod">
          <ac:chgData name="Noémie Spiller" userId="e4bebb1e-116a-4f15-b3ae-274db878ded7" providerId="ADAL" clId="{EB0C17E8-04C5-46C2-93D2-28C104475ED1}" dt="2023-07-26T07:24:54.568" v="10285" actId="26606"/>
          <ac:spMkLst>
            <pc:docMk/>
            <pc:sldMk cId="3976323774" sldId="422"/>
            <ac:spMk id="32" creationId="{F1D69FC8-D1C2-2E77-1A18-7A694BFFBEDD}"/>
          </ac:spMkLst>
        </pc:spChg>
        <pc:spChg chg="add mod">
          <ac:chgData name="Noémie Spiller" userId="e4bebb1e-116a-4f15-b3ae-274db878ded7" providerId="ADAL" clId="{EB0C17E8-04C5-46C2-93D2-28C104475ED1}" dt="2023-07-26T07:24:54.568" v="10285" actId="26606"/>
          <ac:spMkLst>
            <pc:docMk/>
            <pc:sldMk cId="3976323774" sldId="422"/>
            <ac:spMk id="33" creationId="{CBDEE3CC-6932-6D8C-E399-AC1C77625005}"/>
          </ac:spMkLst>
        </pc:spChg>
        <pc:picChg chg="add del">
          <ac:chgData name="Noémie Spiller" userId="e4bebb1e-116a-4f15-b3ae-274db878ded7" providerId="ADAL" clId="{EB0C17E8-04C5-46C2-93D2-28C104475ED1}" dt="2023-07-26T07:24:46.230" v="10276" actId="26606"/>
          <ac:picMkLst>
            <pc:docMk/>
            <pc:sldMk cId="3976323774" sldId="422"/>
            <ac:picMk id="8" creationId="{C4FB7724-B08B-B35F-F458-BB624F526065}"/>
          </ac:picMkLst>
        </pc:picChg>
        <pc:picChg chg="add del">
          <ac:chgData name="Noémie Spiller" userId="e4bebb1e-116a-4f15-b3ae-274db878ded7" providerId="ADAL" clId="{EB0C17E8-04C5-46C2-93D2-28C104475ED1}" dt="2023-07-26T07:24:50.117" v="10278" actId="26606"/>
          <ac:picMkLst>
            <pc:docMk/>
            <pc:sldMk cId="3976323774" sldId="422"/>
            <ac:picMk id="15" creationId="{E38BAD24-FD3D-3F18-51C5-441DB337DAE3}"/>
          </ac:picMkLst>
        </pc:picChg>
        <pc:picChg chg="add del">
          <ac:chgData name="Noémie Spiller" userId="e4bebb1e-116a-4f15-b3ae-274db878ded7" providerId="ADAL" clId="{EB0C17E8-04C5-46C2-93D2-28C104475ED1}" dt="2023-07-26T07:24:51.391" v="10280" actId="26606"/>
          <ac:picMkLst>
            <pc:docMk/>
            <pc:sldMk cId="3976323774" sldId="422"/>
            <ac:picMk id="19" creationId="{C4FB7724-B08B-B35F-F458-BB624F526065}"/>
          </ac:picMkLst>
        </pc:picChg>
        <pc:picChg chg="add del">
          <ac:chgData name="Noémie Spiller" userId="e4bebb1e-116a-4f15-b3ae-274db878ded7" providerId="ADAL" clId="{EB0C17E8-04C5-46C2-93D2-28C104475ED1}" dt="2023-07-26T07:24:53.487" v="10282" actId="26606"/>
          <ac:picMkLst>
            <pc:docMk/>
            <pc:sldMk cId="3976323774" sldId="422"/>
            <ac:picMk id="22" creationId="{E38BAD24-FD3D-3F18-51C5-441DB337DAE3}"/>
          </ac:picMkLst>
        </pc:picChg>
        <pc:picChg chg="add del">
          <ac:chgData name="Noémie Spiller" userId="e4bebb1e-116a-4f15-b3ae-274db878ded7" providerId="ADAL" clId="{EB0C17E8-04C5-46C2-93D2-28C104475ED1}" dt="2023-07-26T07:24:54.523" v="10284" actId="26606"/>
          <ac:picMkLst>
            <pc:docMk/>
            <pc:sldMk cId="3976323774" sldId="422"/>
            <ac:picMk id="27" creationId="{C4FB7724-B08B-B35F-F458-BB624F526065}"/>
          </ac:picMkLst>
        </pc:picChg>
        <pc:picChg chg="add">
          <ac:chgData name="Noémie Spiller" userId="e4bebb1e-116a-4f15-b3ae-274db878ded7" providerId="ADAL" clId="{EB0C17E8-04C5-46C2-93D2-28C104475ED1}" dt="2023-07-26T07:24:54.568" v="10285" actId="26606"/>
          <ac:picMkLst>
            <pc:docMk/>
            <pc:sldMk cId="3976323774" sldId="422"/>
            <ac:picMk id="30" creationId="{E38BAD24-FD3D-3F18-51C5-441DB337DAE3}"/>
          </ac:picMkLst>
        </pc:picChg>
      </pc:sldChg>
      <pc:sldChg chg="modSp new mod modNotesTx">
        <pc:chgData name="Noémie Spiller" userId="e4bebb1e-116a-4f15-b3ae-274db878ded7" providerId="ADAL" clId="{EB0C17E8-04C5-46C2-93D2-28C104475ED1}" dt="2023-07-26T07:29:09.264" v="10404" actId="20577"/>
        <pc:sldMkLst>
          <pc:docMk/>
          <pc:sldMk cId="3509831914" sldId="423"/>
        </pc:sldMkLst>
        <pc:spChg chg="mod">
          <ac:chgData name="Noémie Spiller" userId="e4bebb1e-116a-4f15-b3ae-274db878ded7" providerId="ADAL" clId="{EB0C17E8-04C5-46C2-93D2-28C104475ED1}" dt="2023-07-26T07:29:09.264" v="10404" actId="20577"/>
          <ac:spMkLst>
            <pc:docMk/>
            <pc:sldMk cId="3509831914" sldId="423"/>
            <ac:spMk id="3" creationId="{9BCE4EAF-14EC-67BC-FC76-55A7A7F4C934}"/>
          </ac:spMkLst>
        </pc:spChg>
      </pc:sldChg>
      <pc:sldChg chg="modSp add mod">
        <pc:chgData name="Noémie Spiller" userId="e4bebb1e-116a-4f15-b3ae-274db878ded7" providerId="ADAL" clId="{EB0C17E8-04C5-46C2-93D2-28C104475ED1}" dt="2023-07-26T07:29:34.001" v="10421" actId="20577"/>
        <pc:sldMkLst>
          <pc:docMk/>
          <pc:sldMk cId="537322731" sldId="424"/>
        </pc:sldMkLst>
        <pc:spChg chg="mod">
          <ac:chgData name="Noémie Spiller" userId="e4bebb1e-116a-4f15-b3ae-274db878ded7" providerId="ADAL" clId="{EB0C17E8-04C5-46C2-93D2-28C104475ED1}" dt="2023-07-26T07:29:34.001" v="10421" actId="20577"/>
          <ac:spMkLst>
            <pc:docMk/>
            <pc:sldMk cId="537322731" sldId="424"/>
            <ac:spMk id="3" creationId="{9BCE4EAF-14EC-67BC-FC76-55A7A7F4C934}"/>
          </ac:spMkLst>
        </pc:spChg>
      </pc:sldChg>
      <pc:sldChg chg="modSp add mod">
        <pc:chgData name="Noémie Spiller" userId="e4bebb1e-116a-4f15-b3ae-274db878ded7" providerId="ADAL" clId="{EB0C17E8-04C5-46C2-93D2-28C104475ED1}" dt="2023-07-26T07:29:41.678" v="10425" actId="20577"/>
        <pc:sldMkLst>
          <pc:docMk/>
          <pc:sldMk cId="4188855576" sldId="425"/>
        </pc:sldMkLst>
        <pc:spChg chg="mod">
          <ac:chgData name="Noémie Spiller" userId="e4bebb1e-116a-4f15-b3ae-274db878ded7" providerId="ADAL" clId="{EB0C17E8-04C5-46C2-93D2-28C104475ED1}" dt="2023-07-26T07:29:41.678" v="10425" actId="20577"/>
          <ac:spMkLst>
            <pc:docMk/>
            <pc:sldMk cId="4188855576" sldId="425"/>
            <ac:spMk id="3" creationId="{9BCE4EAF-14EC-67BC-FC76-55A7A7F4C934}"/>
          </ac:spMkLst>
        </pc:spChg>
      </pc:sldChg>
      <pc:sldChg chg="add">
        <pc:chgData name="Noémie Spiller" userId="e4bebb1e-116a-4f15-b3ae-274db878ded7" providerId="ADAL" clId="{EB0C17E8-04C5-46C2-93D2-28C104475ED1}" dt="2023-07-26T10:33:02.593" v="10426"/>
        <pc:sldMkLst>
          <pc:docMk/>
          <pc:sldMk cId="452048222" sldId="426"/>
        </pc:sldMkLst>
      </pc:sldChg>
      <pc:sldChg chg="modSp add mod">
        <pc:chgData name="Noémie Spiller" userId="e4bebb1e-116a-4f15-b3ae-274db878ded7" providerId="ADAL" clId="{EB0C17E8-04C5-46C2-93D2-28C104475ED1}" dt="2023-07-27T10:44:07.724" v="10467" actId="20577"/>
        <pc:sldMkLst>
          <pc:docMk/>
          <pc:sldMk cId="3595962704" sldId="427"/>
        </pc:sldMkLst>
        <pc:spChg chg="mod">
          <ac:chgData name="Noémie Spiller" userId="e4bebb1e-116a-4f15-b3ae-274db878ded7" providerId="ADAL" clId="{EB0C17E8-04C5-46C2-93D2-28C104475ED1}" dt="2023-07-27T10:44:07.724" v="10467" actId="20577"/>
          <ac:spMkLst>
            <pc:docMk/>
            <pc:sldMk cId="3595962704" sldId="427"/>
            <ac:spMk id="4" creationId="{6E4D8992-833A-37B5-C002-4303A9BCF1B0}"/>
          </ac:spMkLst>
        </pc:spChg>
      </pc:sldChg>
    </pc:docChg>
  </pc:docChgLst>
  <pc:docChgLst>
    <pc:chgData name="Noémie Spiller" userId="e4bebb1e-116a-4f15-b3ae-274db878ded7" providerId="ADAL" clId="{86599CC1-DA4F-40EF-892B-520FC981772F}"/>
    <pc:docChg chg="delSld">
      <pc:chgData name="Noémie Spiller" userId="e4bebb1e-116a-4f15-b3ae-274db878ded7" providerId="ADAL" clId="{86599CC1-DA4F-40EF-892B-520FC981772F}" dt="2023-08-16T12:14:36.119" v="0" actId="47"/>
      <pc:docMkLst>
        <pc:docMk/>
      </pc:docMkLst>
      <pc:sldChg chg="del">
        <pc:chgData name="Noémie Spiller" userId="e4bebb1e-116a-4f15-b3ae-274db878ded7" providerId="ADAL" clId="{86599CC1-DA4F-40EF-892B-520FC981772F}" dt="2023-08-16T12:14:36.119" v="0" actId="47"/>
        <pc:sldMkLst>
          <pc:docMk/>
          <pc:sldMk cId="3300791508" sldId="379"/>
        </pc:sldMkLst>
      </pc:sldChg>
    </pc:docChg>
  </pc:docChgLst>
  <pc:docChgLst>
    <pc:chgData name="Noémie Spiller" userId="S::nspiller@stud.hs-heilbronn.de::e4bebb1e-116a-4f15-b3ae-274db878ded7" providerId="AD" clId="Web-{8EE3BBE8-FE47-A554-B601-32B59DBFC73C}"/>
    <pc:docChg chg="delSld modSld">
      <pc:chgData name="Noémie Spiller" userId="S::nspiller@stud.hs-heilbronn.de::e4bebb1e-116a-4f15-b3ae-274db878ded7" providerId="AD" clId="Web-{8EE3BBE8-FE47-A554-B601-32B59DBFC73C}" dt="2023-05-23T09:44:15.467" v="18"/>
      <pc:docMkLst>
        <pc:docMk/>
      </pc:docMkLst>
      <pc:sldChg chg="modSp del">
        <pc:chgData name="Noémie Spiller" userId="S::nspiller@stud.hs-heilbronn.de::e4bebb1e-116a-4f15-b3ae-274db878ded7" providerId="AD" clId="Web-{8EE3BBE8-FE47-A554-B601-32B59DBFC73C}" dt="2023-05-23T09:44:15.467" v="18"/>
        <pc:sldMkLst>
          <pc:docMk/>
          <pc:sldMk cId="1147882705" sldId="313"/>
        </pc:sldMkLst>
        <pc:spChg chg="mod">
          <ac:chgData name="Noémie Spiller" userId="S::nspiller@stud.hs-heilbronn.de::e4bebb1e-116a-4f15-b3ae-274db878ded7" providerId="AD" clId="Web-{8EE3BBE8-FE47-A554-B601-32B59DBFC73C}" dt="2023-05-23T09:43:45.105" v="10" actId="20577"/>
          <ac:spMkLst>
            <pc:docMk/>
            <pc:sldMk cId="1147882705" sldId="313"/>
            <ac:spMk id="3" creationId="{959B8427-2E56-0C2E-728F-5C132FC1F989}"/>
          </ac:spMkLst>
        </pc:spChg>
      </pc:sldChg>
      <pc:sldChg chg="del">
        <pc:chgData name="Noémie Spiller" userId="S::nspiller@stud.hs-heilbronn.de::e4bebb1e-116a-4f15-b3ae-274db878ded7" providerId="AD" clId="Web-{8EE3BBE8-FE47-A554-B601-32B59DBFC73C}" dt="2023-05-23T09:44:15.404" v="11"/>
        <pc:sldMkLst>
          <pc:docMk/>
          <pc:sldMk cId="621628165" sldId="324"/>
        </pc:sldMkLst>
      </pc:sldChg>
      <pc:sldChg chg="del">
        <pc:chgData name="Noémie Spiller" userId="S::nspiller@stud.hs-heilbronn.de::e4bebb1e-116a-4f15-b3ae-274db878ded7" providerId="AD" clId="Web-{8EE3BBE8-FE47-A554-B601-32B59DBFC73C}" dt="2023-05-23T09:44:15.467" v="17"/>
        <pc:sldMkLst>
          <pc:docMk/>
          <pc:sldMk cId="2642368517" sldId="338"/>
        </pc:sldMkLst>
      </pc:sldChg>
      <pc:sldChg chg="del">
        <pc:chgData name="Noémie Spiller" userId="S::nspiller@stud.hs-heilbronn.de::e4bebb1e-116a-4f15-b3ae-274db878ded7" providerId="AD" clId="Web-{8EE3BBE8-FE47-A554-B601-32B59DBFC73C}" dt="2023-05-23T09:44:15.467" v="16"/>
        <pc:sldMkLst>
          <pc:docMk/>
          <pc:sldMk cId="2357394866" sldId="339"/>
        </pc:sldMkLst>
      </pc:sldChg>
      <pc:sldChg chg="del">
        <pc:chgData name="Noémie Spiller" userId="S::nspiller@stud.hs-heilbronn.de::e4bebb1e-116a-4f15-b3ae-274db878ded7" providerId="AD" clId="Web-{8EE3BBE8-FE47-A554-B601-32B59DBFC73C}" dt="2023-05-23T09:44:15.451" v="14"/>
        <pc:sldMkLst>
          <pc:docMk/>
          <pc:sldMk cId="4179259077" sldId="340"/>
        </pc:sldMkLst>
      </pc:sldChg>
      <pc:sldChg chg="del">
        <pc:chgData name="Noémie Spiller" userId="S::nspiller@stud.hs-heilbronn.de::e4bebb1e-116a-4f15-b3ae-274db878ded7" providerId="AD" clId="Web-{8EE3BBE8-FE47-A554-B601-32B59DBFC73C}" dt="2023-05-23T09:44:15.420" v="12"/>
        <pc:sldMkLst>
          <pc:docMk/>
          <pc:sldMk cId="580682258" sldId="341"/>
        </pc:sldMkLst>
      </pc:sldChg>
      <pc:sldChg chg="del">
        <pc:chgData name="Noémie Spiller" userId="S::nspiller@stud.hs-heilbronn.de::e4bebb1e-116a-4f15-b3ae-274db878ded7" providerId="AD" clId="Web-{8EE3BBE8-FE47-A554-B601-32B59DBFC73C}" dt="2023-05-23T09:44:15.435" v="13"/>
        <pc:sldMkLst>
          <pc:docMk/>
          <pc:sldMk cId="1160953291" sldId="342"/>
        </pc:sldMkLst>
      </pc:sldChg>
      <pc:sldChg chg="del">
        <pc:chgData name="Noémie Spiller" userId="S::nspiller@stud.hs-heilbronn.de::e4bebb1e-116a-4f15-b3ae-274db878ded7" providerId="AD" clId="Web-{8EE3BBE8-FE47-A554-B601-32B59DBFC73C}" dt="2023-05-23T09:44:15.451" v="15"/>
        <pc:sldMkLst>
          <pc:docMk/>
          <pc:sldMk cId="853451644" sldId="345"/>
        </pc:sldMkLst>
      </pc:sldChg>
    </pc:docChg>
  </pc:docChgLst>
  <pc:docChgLst>
    <pc:chgData name="Noémie Spiller" userId="e4bebb1e-116a-4f15-b3ae-274db878ded7" providerId="ADAL" clId="{843383CC-844E-45BE-BA29-B21BBB47E9D2}"/>
    <pc:docChg chg="custSel modSld delMainMaster">
      <pc:chgData name="Noémie Spiller" userId="e4bebb1e-116a-4f15-b3ae-274db878ded7" providerId="ADAL" clId="{843383CC-844E-45BE-BA29-B21BBB47E9D2}" dt="2023-08-30T12:27:40.092" v="31" actId="5793"/>
      <pc:docMkLst>
        <pc:docMk/>
      </pc:docMkLst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912758139" sldId="321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912758139" sldId="321"/>
            <ac:spMk id="4" creationId="{79114A4D-AFC4-AE7A-04F0-57A33A93A49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912758139" sldId="321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285188218" sldId="329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85188218" sldId="329"/>
            <ac:spMk id="2" creationId="{89DB7F83-EBFA-1DB3-4189-EF0528B0888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85188218" sldId="329"/>
            <ac:spMk id="3" creationId="{E03B8751-42F7-E9A9-7CA4-9E506764AA17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85188218" sldId="329"/>
            <ac:spMk id="4" creationId="{294EF42F-E345-FDAF-B6E7-69819674943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85188218" sldId="329"/>
            <ac:spMk id="5" creationId="{7EE6E934-F168-F6EB-4D3B-70C35238710C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85188218" sldId="329"/>
            <ac:spMk id="6" creationId="{2E4925CE-02C7-9D4C-8B60-007990B69A1C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666134602" sldId="331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666134602" sldId="331"/>
            <ac:spMk id="2" creationId="{A77FBF4E-3841-3C21-F390-4B3F8BDB1FFB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666134602" sldId="331"/>
            <ac:spMk id="3" creationId="{BE4494D0-AC5B-F3AE-2236-7D714980CFF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666134602" sldId="331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98757602" sldId="336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98757602" sldId="336"/>
            <ac:spMk id="2" creationId="{A77FBF4E-3841-3C21-F390-4B3F8BDB1FFB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98757602" sldId="336"/>
            <ac:spMk id="3" creationId="{BE4494D0-AC5B-F3AE-2236-7D714980CFF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98757602" sldId="336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843383CC-844E-45BE-BA29-B21BBB47E9D2}" dt="2023-08-30T12:27:40.092" v="31" actId="5793"/>
        <pc:sldMkLst>
          <pc:docMk/>
          <pc:sldMk cId="3390717321" sldId="343"/>
        </pc:sldMkLst>
        <pc:spChg chg="mod">
          <ac:chgData name="Noémie Spiller" userId="e4bebb1e-116a-4f15-b3ae-274db878ded7" providerId="ADAL" clId="{843383CC-844E-45BE-BA29-B21BBB47E9D2}" dt="2023-08-30T12:27:40.092" v="31" actId="5793"/>
          <ac:spMkLst>
            <pc:docMk/>
            <pc:sldMk cId="3390717321" sldId="343"/>
            <ac:spMk id="2" creationId="{A77FBF4E-3841-3C21-F390-4B3F8BDB1FFB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90717321" sldId="343"/>
            <ac:spMk id="3" creationId="{BE4494D0-AC5B-F3AE-2236-7D714980CFF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90717321" sldId="343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790971749" sldId="344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790971749" sldId="344"/>
            <ac:spMk id="2" creationId="{A77FBF4E-3841-3C21-F390-4B3F8BDB1FFB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790971749" sldId="344"/>
            <ac:spMk id="3" creationId="{BE4494D0-AC5B-F3AE-2236-7D714980CFF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790971749" sldId="344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554343605" sldId="355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54343605" sldId="355"/>
            <ac:spMk id="4" creationId="{E2A5C996-3609-41BE-7BD5-DBC9482E4C8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54343605" sldId="355"/>
            <ac:spMk id="6" creationId="{327639D4-D02F-DC2E-4DE6-0A536F565507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54343605" sldId="355"/>
            <ac:spMk id="11" creationId="{DC3F7553-5111-C72D-22AB-420F473B5C2C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54343605" sldId="355"/>
            <ac:spMk id="13" creationId="{229DAE72-2CC6-F021-BFDA-E91110F8E85E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54343605" sldId="355"/>
            <ac:spMk id="15" creationId="{0DA9FE30-0C39-3DEA-EBFA-BFA0F9A6A040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54343605" sldId="355"/>
            <ac:spMk id="17" creationId="{560A8E56-F893-38F9-DEC5-9A4599082A07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763306305" sldId="356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763306305" sldId="356"/>
            <ac:spMk id="2" creationId="{522B8BD4-9A19-6135-F324-6018683477AE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763306305" sldId="356"/>
            <ac:spMk id="3" creationId="{AA33DAA6-3E07-5A44-21DC-DE972681D7C6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763306305" sldId="356"/>
            <ac:spMk id="4" creationId="{6E4D8992-833A-37B5-C002-4303A9BCF1B0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883094266" sldId="357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83094266" sldId="357"/>
            <ac:spMk id="3" creationId="{A8DD8149-FA21-94D3-59F4-BD0DEBAD2DF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83094266" sldId="357"/>
            <ac:spMk id="4" creationId="{B3BBAE66-5AC8-C73F-4E4A-C4DEA88FA8C0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512324309" sldId="360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12324309" sldId="360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12324309" sldId="360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12324309" sldId="360"/>
            <ac:spMk id="4" creationId="{6F187E70-044F-5167-3044-617518B75AD6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12324309" sldId="360"/>
            <ac:spMk id="5" creationId="{862DA054-0D65-EE1F-3671-56855B44614A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224074385" sldId="362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24074385" sldId="362"/>
            <ac:spMk id="2" creationId="{68ED5BFF-5033-EC5F-F8E8-80E61612CA7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24074385" sldId="362"/>
            <ac:spMk id="3" creationId="{16500F62-E035-B940-F73D-A9993751F3B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24074385" sldId="362"/>
            <ac:spMk id="4" creationId="{BB9A2CCF-9822-E449-405A-A2EC2320ADF8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848472103" sldId="363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48472103" sldId="363"/>
            <ac:spMk id="2" creationId="{79E23600-410B-182D-6876-E823C3C16E5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48472103" sldId="363"/>
            <ac:spMk id="3" creationId="{C0381440-CB5B-3C07-BCE2-FA866C9C600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48472103" sldId="363"/>
            <ac:spMk id="4" creationId="{5EC51E62-AF43-2CF9-5945-D5BC3D58F7A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48472103" sldId="363"/>
            <ac:spMk id="18" creationId="{CBE04F93-3167-1126-6D7C-9178720F2497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515451092" sldId="364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15451092" sldId="364"/>
            <ac:spMk id="2" creationId="{7AAB50AE-9DE6-1BD3-2047-69E9AE34EDBA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15451092" sldId="364"/>
            <ac:spMk id="3" creationId="{7173EB6D-4C16-2B2B-2492-A053C7ED543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15451092" sldId="364"/>
            <ac:spMk id="4" creationId="{5402A027-9F88-94F3-68E1-0D339626A99E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15451092" sldId="364"/>
            <ac:spMk id="5" creationId="{6EF2F0F2-DABA-A2BA-6D8E-6FE053D9B007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813135273" sldId="365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813135273" sldId="365"/>
            <ac:spMk id="2" creationId="{68AB1213-A491-7735-CD3D-56BCA64E7E2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813135273" sldId="365"/>
            <ac:spMk id="3" creationId="{411E8A8B-3606-7836-DA84-B17375DBECC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813135273" sldId="365"/>
            <ac:spMk id="4" creationId="{48D41AEA-844A-6944-0BB8-4CFED882D9C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813135273" sldId="365"/>
            <ac:spMk id="5" creationId="{D86650C2-6E23-B758-A18F-76F7F5974FD9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330035949" sldId="366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30035949" sldId="366"/>
            <ac:spMk id="2" creationId="{B9F9A454-A928-10FD-1956-DA02CD84DE27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30035949" sldId="366"/>
            <ac:spMk id="3" creationId="{2AA83C06-1D32-6DE8-75F8-BEB3E9BF17B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30035949" sldId="366"/>
            <ac:spMk id="4" creationId="{4F79E7C0-77FC-DB57-B8FD-BF6D91F2A968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544878030" sldId="367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544878030" sldId="367"/>
            <ac:spMk id="2" creationId="{2B224B3A-DAB5-693A-131E-0FF909EDC4DB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544878030" sldId="367"/>
            <ac:spMk id="3" creationId="{7A700785-E158-C4EA-537D-543BCFBE44E6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544878030" sldId="367"/>
            <ac:spMk id="4" creationId="{DE638C3D-39A1-2487-202D-80221E7E14E9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544878030" sldId="367"/>
            <ac:spMk id="5" creationId="{57080F32-8E07-E1BB-9455-FFDC5061240E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058486604" sldId="368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058486604" sldId="368"/>
            <ac:spMk id="2" creationId="{E0D7028E-101A-1AF8-0577-98585816C1F9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058486604" sldId="368"/>
            <ac:spMk id="3" creationId="{FAE39AB9-C803-B0A7-F68C-1483516C806E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058486604" sldId="368"/>
            <ac:spMk id="4" creationId="{F8362FE4-BFF6-6AD9-0E3B-E2D025D2D81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058486604" sldId="368"/>
            <ac:spMk id="5" creationId="{AF045D50-9439-6529-881D-624136CE2A33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130131579" sldId="369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130131579" sldId="369"/>
            <ac:spMk id="2" creationId="{1765D784-E399-1461-741F-0E53B32A9EEE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130131579" sldId="369"/>
            <ac:spMk id="3" creationId="{7DFF4EF1-247A-DA31-FCAE-6FD9CF7D9760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130131579" sldId="369"/>
            <ac:spMk id="4" creationId="{25596E12-F4ED-259A-3A67-994293CE40D7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130131579" sldId="369"/>
            <ac:spMk id="5" creationId="{32CF9C89-DC81-F2EC-EEFE-BFDF0B8DFE1F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968351758" sldId="371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968351758" sldId="371"/>
            <ac:spMk id="2" creationId="{68ED5BFF-5033-EC5F-F8E8-80E61612CA7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968351758" sldId="371"/>
            <ac:spMk id="3" creationId="{16500F62-E035-B940-F73D-A9993751F3B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968351758" sldId="371"/>
            <ac:spMk id="4" creationId="{BB9A2CCF-9822-E449-405A-A2EC2320ADF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968351758" sldId="371"/>
            <ac:spMk id="5" creationId="{8B230447-9192-DB80-1074-655956A63D4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968351758" sldId="371"/>
            <ac:spMk id="1028" creationId="{BB85D279-D2C9-9BE0-38D9-E5EB340C6D65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691850916" sldId="372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91850916" sldId="372"/>
            <ac:spMk id="2" creationId="{C0942E69-9371-0E37-C166-6C3E4F295996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91850916" sldId="372"/>
            <ac:spMk id="3" creationId="{7B7FB7B4-BEEC-E3A8-4336-F845FD12264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91850916" sldId="372"/>
            <ac:spMk id="4" creationId="{47756957-E7AA-A2BB-9C01-986E67371A30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26720706" sldId="373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6720706" sldId="373"/>
            <ac:spMk id="2" creationId="{9F062D3F-3261-355D-07C3-4B10BB06AAFF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6720706" sldId="373"/>
            <ac:spMk id="3" creationId="{A501A886-5B5A-60E0-1C58-6D53F3CCBBD9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26720706" sldId="373"/>
            <ac:spMk id="4" creationId="{BB609F5F-4BB5-0275-FF78-1A67E8908E58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326476103" sldId="374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26476103" sldId="374"/>
            <ac:spMk id="2" creationId="{3094F38D-7038-2888-E0C6-FD78AC1A468C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26476103" sldId="374"/>
            <ac:spMk id="3" creationId="{F0CB56B1-6E07-8AF3-7229-E8C57F7ADA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26476103" sldId="374"/>
            <ac:spMk id="4" creationId="{2DF4F676-CF85-5C59-EBCC-796E9FB86650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739935031" sldId="375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739935031" sldId="375"/>
            <ac:spMk id="2" creationId="{5E738DE5-7308-C98F-3ADE-E87BBF4EE0F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739935031" sldId="375"/>
            <ac:spMk id="3" creationId="{9A35DCDF-0F51-CAB1-04A7-EA3EF0A220CE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739935031" sldId="375"/>
            <ac:spMk id="4" creationId="{59B1FD7A-100C-2FB3-CEDC-69A023AB53B9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345321172" sldId="376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45321172" sldId="376"/>
            <ac:spMk id="2" creationId="{75498B55-B581-982C-06E7-DB3A0735A7C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45321172" sldId="376"/>
            <ac:spMk id="3" creationId="{7FAAEC63-E656-8673-63D7-C9A1802D8BDF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45321172" sldId="376"/>
            <ac:spMk id="4" creationId="{B8D42A63-4678-7240-9871-59EE7D54E2C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45321172" sldId="376"/>
            <ac:spMk id="5" creationId="{984FA142-D22A-329A-1148-BC1E46899ADA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378181886" sldId="377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78181886" sldId="377"/>
            <ac:spMk id="2" creationId="{B9F9A454-A928-10FD-1956-DA02CD84DE27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78181886" sldId="377"/>
            <ac:spMk id="3" creationId="{2AA83C06-1D32-6DE8-75F8-BEB3E9BF17B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78181886" sldId="377"/>
            <ac:spMk id="4" creationId="{4F79E7C0-77FC-DB57-B8FD-BF6D91F2A96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378181886" sldId="377"/>
            <ac:spMk id="5" creationId="{F5A81410-3661-8D6A-D007-BB96C0BD9593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841463269" sldId="378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841463269" sldId="378"/>
            <ac:spMk id="2" creationId="{68AB1213-A491-7735-CD3D-56BCA64E7E2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841463269" sldId="378"/>
            <ac:spMk id="3" creationId="{411E8A8B-3606-7836-DA84-B17375DBECC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841463269" sldId="378"/>
            <ac:spMk id="4" creationId="{48D41AEA-844A-6944-0BB8-4CFED882D9C8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841463269" sldId="378"/>
            <ac:spMk id="5" creationId="{D86650C2-6E23-B758-A18F-76F7F5974FD9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264950820" sldId="380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264950820" sldId="380"/>
            <ac:spMk id="2" creationId="{68ED5BFF-5033-EC5F-F8E8-80E61612CA7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264950820" sldId="380"/>
            <ac:spMk id="3" creationId="{16500F62-E035-B940-F73D-A9993751F3B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264950820" sldId="380"/>
            <ac:spMk id="4" creationId="{BB9A2CCF-9822-E449-405A-A2EC2320ADF8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563124352" sldId="381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63124352" sldId="381"/>
            <ac:spMk id="2" creationId="{68ED5BFF-5033-EC5F-F8E8-80E61612CA7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63124352" sldId="381"/>
            <ac:spMk id="3" creationId="{16500F62-E035-B940-F73D-A9993751F3B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63124352" sldId="381"/>
            <ac:spMk id="4" creationId="{BB9A2CCF-9822-E449-405A-A2EC2320ADF8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180020478" sldId="382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180020478" sldId="382"/>
            <ac:spMk id="2" creationId="{68ED5BFF-5033-EC5F-F8E8-80E61612CA7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180020478" sldId="382"/>
            <ac:spMk id="3" creationId="{16500F62-E035-B940-F73D-A9993751F3B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180020478" sldId="382"/>
            <ac:spMk id="4" creationId="{BB9A2CCF-9822-E449-405A-A2EC2320ADF8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374893071" sldId="383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374893071" sldId="383"/>
            <ac:spMk id="2" creationId="{68ED5BFF-5033-EC5F-F8E8-80E61612CA7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374893071" sldId="383"/>
            <ac:spMk id="3" creationId="{16500F62-E035-B940-F73D-A9993751F3B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374893071" sldId="383"/>
            <ac:spMk id="4" creationId="{BB9A2CCF-9822-E449-405A-A2EC2320ADF8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216555011" sldId="384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216555011" sldId="384"/>
            <ac:spMk id="2" creationId="{68ED5BFF-5033-EC5F-F8E8-80E61612CA7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216555011" sldId="384"/>
            <ac:spMk id="3" creationId="{16500F62-E035-B940-F73D-A9993751F3B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216555011" sldId="384"/>
            <ac:spMk id="4" creationId="{BB9A2CCF-9822-E449-405A-A2EC2320ADF8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765092758" sldId="385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765092758" sldId="385"/>
            <ac:spMk id="2" creationId="{68ED5BFF-5033-EC5F-F8E8-80E61612CA71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765092758" sldId="385"/>
            <ac:spMk id="3" creationId="{16500F62-E035-B940-F73D-A9993751F3B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765092758" sldId="385"/>
            <ac:spMk id="4" creationId="{BB9A2CCF-9822-E449-405A-A2EC2320ADF8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528036319" sldId="386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28036319" sldId="386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28036319" sldId="386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28036319" sldId="386"/>
            <ac:spMk id="4" creationId="{6F187E70-044F-5167-3044-617518B75AD6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28036319" sldId="386"/>
            <ac:spMk id="5" creationId="{862DA054-0D65-EE1F-3671-56855B44614A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30751437" sldId="387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0751437" sldId="387"/>
            <ac:spMk id="2" creationId="{5A77F21A-D459-408E-BE9B-C22224305FDF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0751437" sldId="387"/>
            <ac:spMk id="3" creationId="{5A7ADDAC-1BC6-6B4D-DD77-6D8EC7C452A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0751437" sldId="387"/>
            <ac:spMk id="4" creationId="{32096B57-CF1C-BBAF-BE52-A179E5C551D7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0751437" sldId="387"/>
            <ac:spMk id="12" creationId="{1E85037A-A81A-58A5-31F9-A147E08D564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0751437" sldId="387"/>
            <ac:spMk id="14" creationId="{177A500F-BB77-E79D-7478-9840A81159EA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394613307" sldId="388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394613307" sldId="388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394613307" sldId="388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394613307" sldId="388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523608255" sldId="389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23608255" sldId="389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23608255" sldId="389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523608255" sldId="389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750246502" sldId="392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750246502" sldId="392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750246502" sldId="392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750246502" sldId="392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268977711" sldId="393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268977711" sldId="393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268977711" sldId="393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268977711" sldId="393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611740538" sldId="394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11740538" sldId="394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11740538" sldId="394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11740538" sldId="394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164598635" sldId="395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164598635" sldId="395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164598635" sldId="395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164598635" sldId="395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957244662" sldId="397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57244662" sldId="397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57244662" sldId="397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57244662" sldId="397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984297536" sldId="398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984297536" sldId="398"/>
            <ac:spMk id="2" creationId="{ECE1CDC6-C3A7-61D8-01C3-73D55231F8C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984297536" sldId="398"/>
            <ac:spMk id="3" creationId="{8A33E34B-290F-972E-1ED3-4B33DA2F70A9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984297536" sldId="398"/>
            <ac:spMk id="4" creationId="{0B8BB8C2-7D53-369E-98CC-7EC088C2D4FE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984297536" sldId="398"/>
            <ac:spMk id="5" creationId="{1C4CC121-533C-7858-F927-5A1A2CF133CC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578469853" sldId="400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78469853" sldId="400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78469853" sldId="400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78469853" sldId="400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74514833" sldId="401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74514833" sldId="401"/>
            <ac:spMk id="2" creationId="{5A77F21A-D459-408E-BE9B-C22224305FDF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74514833" sldId="401"/>
            <ac:spMk id="3" creationId="{5A7ADDAC-1BC6-6B4D-DD77-6D8EC7C452A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74514833" sldId="401"/>
            <ac:spMk id="4" creationId="{32096B57-CF1C-BBAF-BE52-A179E5C551D7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74514833" sldId="401"/>
            <ac:spMk id="12" creationId="{1E85037A-A81A-58A5-31F9-A147E08D564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74514833" sldId="401"/>
            <ac:spMk id="14" creationId="{177A500F-BB77-E79D-7478-9840A81159EA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591954255" sldId="402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91954255" sldId="402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91954255" sldId="402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91954255" sldId="402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006551229" sldId="403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006551229" sldId="403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006551229" sldId="403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006551229" sldId="403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526453235" sldId="404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526453235" sldId="404"/>
            <ac:spMk id="2" creationId="{7EE290A4-87B0-3B24-F0F0-FBF830EEB130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526453235" sldId="404"/>
            <ac:spMk id="3" creationId="{FE282A81-1138-CC58-C6C0-3F980D9A8C33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526453235" sldId="404"/>
            <ac:spMk id="4" creationId="{69FA724F-9FD5-B78A-409F-E7AD0C3B456F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526453235" sldId="404"/>
            <ac:spMk id="5" creationId="{C6F19845-AC59-2695-41B3-265E08EE257A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479808776" sldId="406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479808776" sldId="406"/>
            <ac:spMk id="2" creationId="{796067CC-F765-0468-60B3-D49CD349F22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479808776" sldId="406"/>
            <ac:spMk id="3" creationId="{3791B934-C09C-6B1E-F582-3DB6011E736E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479808776" sldId="406"/>
            <ac:spMk id="4" creationId="{DA54CEBC-7D02-BD3B-5555-F73240D90093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479808776" sldId="406"/>
            <ac:spMk id="5" creationId="{179BB8E9-0EBE-FD69-57F6-E3E6295F8080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778146516" sldId="407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778146516" sldId="407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778146516" sldId="407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778146516" sldId="407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381812434" sldId="408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81812434" sldId="408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81812434" sldId="408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381812434" sldId="408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098648265" sldId="409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098648265" sldId="409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098648265" sldId="409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098648265" sldId="409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94505465" sldId="410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4505465" sldId="410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4505465" sldId="410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4505465" sldId="410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757394668" sldId="411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757394668" sldId="411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757394668" sldId="411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757394668" sldId="411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831177604" sldId="412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31177604" sldId="412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31177604" sldId="412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831177604" sldId="412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682002380" sldId="414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682002380" sldId="414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682002380" sldId="414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682002380" sldId="414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85800669" sldId="415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85800669" sldId="415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85800669" sldId="415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85800669" sldId="415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68102156" sldId="416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68102156" sldId="416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68102156" sldId="416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68102156" sldId="416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502561553" sldId="417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02561553" sldId="417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02561553" sldId="417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02561553" sldId="417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2083902430" sldId="418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083902430" sldId="418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083902430" sldId="418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2083902430" sldId="418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195408190" sldId="419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195408190" sldId="419"/>
            <ac:spMk id="2" creationId="{00CEEFF2-F003-5419-A81D-99540BDCBF5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195408190" sldId="419"/>
            <ac:spMk id="3" creationId="{BC70569D-723D-0580-17DB-FB8B994F4C8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195408190" sldId="419"/>
            <ac:spMk id="4" creationId="{6F187E70-044F-5167-3044-617518B75AD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1610014601" sldId="421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10014601" sldId="421"/>
            <ac:spMk id="3" creationId="{C78C7555-0A8E-DDE6-F37B-4A3EB4EE5007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10014601" sldId="421"/>
            <ac:spMk id="4" creationId="{DFAEF92E-2599-D270-6E0C-893209A1CDA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10014601" sldId="421"/>
            <ac:spMk id="6" creationId="{2C2A1BF7-E1A5-B9D4-9B9A-4379CC30341C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10014601" sldId="421"/>
            <ac:spMk id="12" creationId="{785C452C-CFCD-8D1B-424E-982E55A0739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10014601" sldId="421"/>
            <ac:spMk id="14" creationId="{E41B025D-51A2-82EC-DE45-D6317737FDB3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1610014601" sldId="421"/>
            <ac:spMk id="16" creationId="{723C49C6-F617-9267-AE8A-616A9EA5042C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976323774" sldId="422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76323774" sldId="422"/>
            <ac:spMk id="3" creationId="{5720F3C6-636C-DC9E-73BB-935884B0C812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76323774" sldId="422"/>
            <ac:spMk id="4" creationId="{C1C34E20-7E3B-D15D-DB00-EB4EED5DAB69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76323774" sldId="422"/>
            <ac:spMk id="6" creationId="{0FF1D31B-6FF8-7E80-DECA-EDE5E0E180A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76323774" sldId="422"/>
            <ac:spMk id="31" creationId="{A01D6629-4C88-4238-459D-EA91AF9F6CA6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76323774" sldId="422"/>
            <ac:spMk id="32" creationId="{F1D69FC8-D1C2-2E77-1A18-7A694BFFBEDD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976323774" sldId="422"/>
            <ac:spMk id="33" creationId="{CBDEE3CC-6932-6D8C-E399-AC1C77625005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509831914" sldId="423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09831914" sldId="423"/>
            <ac:spMk id="2" creationId="{FE41A282-090D-83D5-0EF8-A9A9C006D61C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09831914" sldId="423"/>
            <ac:spMk id="3" creationId="{9BCE4EAF-14EC-67BC-FC76-55A7A7F4C93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09831914" sldId="423"/>
            <ac:spMk id="4" creationId="{0B033E24-5B77-1B5F-7FCD-F13A606EA0F3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09831914" sldId="423"/>
            <ac:spMk id="5" creationId="{764D2CC9-CA76-7436-406F-28C6DABB27FF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09831914" sldId="423"/>
            <ac:spMk id="6" creationId="{C2F60BBB-EC8C-668B-2C79-0C0E4DB7EE64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537322731" sldId="424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37322731" sldId="424"/>
            <ac:spMk id="2" creationId="{FE41A282-090D-83D5-0EF8-A9A9C006D61C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37322731" sldId="424"/>
            <ac:spMk id="3" creationId="{9BCE4EAF-14EC-67BC-FC76-55A7A7F4C93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37322731" sldId="424"/>
            <ac:spMk id="4" creationId="{0B033E24-5B77-1B5F-7FCD-F13A606EA0F3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37322731" sldId="424"/>
            <ac:spMk id="5" creationId="{764D2CC9-CA76-7436-406F-28C6DABB27FF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537322731" sldId="424"/>
            <ac:spMk id="6" creationId="{C2F60BBB-EC8C-668B-2C79-0C0E4DB7EE64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188855576" sldId="425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188855576" sldId="425"/>
            <ac:spMk id="2" creationId="{FE41A282-090D-83D5-0EF8-A9A9C006D61C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188855576" sldId="425"/>
            <ac:spMk id="3" creationId="{9BCE4EAF-14EC-67BC-FC76-55A7A7F4C934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188855576" sldId="425"/>
            <ac:spMk id="4" creationId="{0B033E24-5B77-1B5F-7FCD-F13A606EA0F3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188855576" sldId="425"/>
            <ac:spMk id="5" creationId="{764D2CC9-CA76-7436-406F-28C6DABB27FF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188855576" sldId="425"/>
            <ac:spMk id="6" creationId="{C2F60BBB-EC8C-668B-2C79-0C0E4DB7EE64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452048222" sldId="426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52048222" sldId="426"/>
            <ac:spMk id="2" creationId="{FEE7E06E-40A5-377E-DF9E-65E0E5E2AFE5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52048222" sldId="426"/>
            <ac:spMk id="3" creationId="{6CD76A65-4D30-7009-8595-58EE2A40CA2B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52048222" sldId="426"/>
            <ac:spMk id="4" creationId="{634EBB0A-95A7-6FAD-E1C1-622E3CC16CBF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452048222" sldId="426"/>
            <ac:spMk id="5" creationId="{68316843-1642-A005-AD7D-95956CCE9C96}"/>
          </ac:spMkLst>
        </pc:spChg>
      </pc:sldChg>
      <pc:sldChg chg="modSp">
        <pc:chgData name="Noémie Spiller" userId="e4bebb1e-116a-4f15-b3ae-274db878ded7" providerId="ADAL" clId="{843383CC-844E-45BE-BA29-B21BBB47E9D2}" dt="2023-08-30T12:26:53.350" v="0"/>
        <pc:sldMkLst>
          <pc:docMk/>
          <pc:sldMk cId="3595962704" sldId="427"/>
        </pc:sldMkLst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95962704" sldId="427"/>
            <ac:spMk id="2" creationId="{522B8BD4-9A19-6135-F324-6018683477AE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95962704" sldId="427"/>
            <ac:spMk id="3" creationId="{AA33DAA6-3E07-5A44-21DC-DE972681D7C6}"/>
          </ac:spMkLst>
        </pc:spChg>
        <pc:spChg chg="mod">
          <ac:chgData name="Noémie Spiller" userId="e4bebb1e-116a-4f15-b3ae-274db878ded7" providerId="ADAL" clId="{843383CC-844E-45BE-BA29-B21BBB47E9D2}" dt="2023-08-30T12:26:53.350" v="0"/>
          <ac:spMkLst>
            <pc:docMk/>
            <pc:sldMk cId="3595962704" sldId="427"/>
            <ac:spMk id="4" creationId="{6E4D8992-833A-37B5-C002-4303A9BCF1B0}"/>
          </ac:spMkLst>
        </pc:spChg>
      </pc:sldChg>
      <pc:sldMasterChg chg="del delSldLayout">
        <pc:chgData name="Noémie Spiller" userId="e4bebb1e-116a-4f15-b3ae-274db878ded7" providerId="ADAL" clId="{843383CC-844E-45BE-BA29-B21BBB47E9D2}" dt="2023-08-30T12:26:55.989" v="2" actId="2696"/>
        <pc:sldMasterMkLst>
          <pc:docMk/>
          <pc:sldMasterMk cId="391508935" sldId="2147483675"/>
        </pc:sldMasterMkLst>
        <pc:sldLayoutChg chg="del">
          <pc:chgData name="Noémie Spiller" userId="e4bebb1e-116a-4f15-b3ae-274db878ded7" providerId="ADAL" clId="{843383CC-844E-45BE-BA29-B21BBB47E9D2}" dt="2023-08-30T12:26:55.984" v="1" actId="2696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Noémie Spiller" userId="S::nspiller@stud.hs-heilbronn.de::e4bebb1e-116a-4f15-b3ae-274db878ded7" providerId="AD" clId="Web-{63F001A4-8CA7-476C-E30E-FB2DFC3A4494}"/>
    <pc:docChg chg="addSld delSld modSld sldOrd">
      <pc:chgData name="Noémie Spiller" userId="S::nspiller@stud.hs-heilbronn.de::e4bebb1e-116a-4f15-b3ae-274db878ded7" providerId="AD" clId="Web-{63F001A4-8CA7-476C-E30E-FB2DFC3A4494}" dt="2023-05-11T09:19:03.258" v="103"/>
      <pc:docMkLst>
        <pc:docMk/>
      </pc:docMkLst>
      <pc:sldChg chg="modSp">
        <pc:chgData name="Noémie Spiller" userId="S::nspiller@stud.hs-heilbronn.de::e4bebb1e-116a-4f15-b3ae-274db878ded7" providerId="AD" clId="Web-{63F001A4-8CA7-476C-E30E-FB2DFC3A4494}" dt="2023-05-11T06:14:59.284" v="35" actId="20577"/>
        <pc:sldMkLst>
          <pc:docMk/>
          <pc:sldMk cId="1147882705" sldId="313"/>
        </pc:sldMkLst>
        <pc:spChg chg="mod">
          <ac:chgData name="Noémie Spiller" userId="S::nspiller@stud.hs-heilbronn.de::e4bebb1e-116a-4f15-b3ae-274db878ded7" providerId="AD" clId="Web-{63F001A4-8CA7-476C-E30E-FB2DFC3A4494}" dt="2023-05-11T06:14:59.284" v="35" actId="20577"/>
          <ac:spMkLst>
            <pc:docMk/>
            <pc:sldMk cId="1147882705" sldId="313"/>
            <ac:spMk id="3" creationId="{959B8427-2E56-0C2E-728F-5C132FC1F989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5:45:40.075" v="1"/>
        <pc:sldMkLst>
          <pc:docMk/>
          <pc:sldMk cId="1158767243" sldId="31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90" v="2"/>
        <pc:sldMkLst>
          <pc:docMk/>
          <pc:sldMk cId="1247741922" sldId="31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121" v="3"/>
        <pc:sldMkLst>
          <pc:docMk/>
          <pc:sldMk cId="1679769906" sldId="31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3.309" v="4"/>
        <pc:sldMkLst>
          <pc:docMk/>
          <pc:sldMk cId="3738248001" sldId="319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51.048" v="12"/>
        <pc:sldMkLst>
          <pc:docMk/>
          <pc:sldMk cId="4089228486" sldId="32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2.954" v="10"/>
        <pc:sldMkLst>
          <pc:docMk/>
          <pc:sldMk cId="3570777704" sldId="32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5:44.020" v="39"/>
        <pc:sldMkLst>
          <pc:docMk/>
          <pc:sldMk cId="1963810207" sldId="323"/>
        </pc:sldMkLst>
      </pc:sldChg>
      <pc:sldChg chg="ord">
        <pc:chgData name="Noémie Spiller" userId="S::nspiller@stud.hs-heilbronn.de::e4bebb1e-116a-4f15-b3ae-274db878ded7" providerId="AD" clId="Web-{63F001A4-8CA7-476C-E30E-FB2DFC3A4494}" dt="2023-05-11T06:15:53.958" v="41"/>
        <pc:sldMkLst>
          <pc:docMk/>
          <pc:sldMk cId="621628165" sldId="32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2.505" v="42"/>
        <pc:sldMkLst>
          <pc:docMk/>
          <pc:sldMk cId="1176313540" sldId="325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5.864" v="43"/>
        <pc:sldMkLst>
          <pc:docMk/>
          <pc:sldMk cId="815586482" sldId="32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7.677" v="44"/>
        <pc:sldMkLst>
          <pc:docMk/>
          <pc:sldMk cId="2155087023" sldId="32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50.200" v="7"/>
        <pc:sldMkLst>
          <pc:docMk/>
          <pc:sldMk cId="2964222083" sldId="33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8.325" v="6"/>
        <pc:sldMkLst>
          <pc:docMk/>
          <pc:sldMk cId="2223353952" sldId="33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4.544" v="5"/>
        <pc:sldMkLst>
          <pc:docMk/>
          <pc:sldMk cId="506601370" sldId="335"/>
        </pc:sldMkLst>
      </pc:sldChg>
      <pc:sldChg chg="modSp">
        <pc:chgData name="Noémie Spiller" userId="S::nspiller@stud.hs-heilbronn.de::e4bebb1e-116a-4f15-b3ae-274db878ded7" providerId="AD" clId="Web-{63F001A4-8CA7-476C-E30E-FB2DFC3A4494}" dt="2023-05-11T06:15:18.550" v="37" actId="20577"/>
        <pc:sldMkLst>
          <pc:docMk/>
          <pc:sldMk cId="2642368517" sldId="338"/>
        </pc:sldMkLst>
        <pc:spChg chg="mod">
          <ac:chgData name="Noémie Spiller" userId="S::nspiller@stud.hs-heilbronn.de::e4bebb1e-116a-4f15-b3ae-274db878ded7" providerId="AD" clId="Web-{63F001A4-8CA7-476C-E30E-FB2DFC3A4494}" dt="2023-05-11T06:15:18.550" v="37" actId="20577"/>
          <ac:spMkLst>
            <pc:docMk/>
            <pc:sldMk cId="2642368517" sldId="338"/>
            <ac:spMk id="4" creationId="{79114A4D-AFC4-AE7A-04F0-57A33A93A49D}"/>
          </ac:spMkLst>
        </pc:spChg>
      </pc:sldChg>
      <pc:sldChg chg="modSp ord">
        <pc:chgData name="Noémie Spiller" userId="S::nspiller@stud.hs-heilbronn.de::e4bebb1e-116a-4f15-b3ae-274db878ded7" providerId="AD" clId="Web-{63F001A4-8CA7-476C-E30E-FB2DFC3A4494}" dt="2023-05-11T06:17:58.290" v="71" actId="20577"/>
        <pc:sldMkLst>
          <pc:docMk/>
          <pc:sldMk cId="3390717321" sldId="343"/>
        </pc:sldMkLst>
        <pc:spChg chg="mod">
          <ac:chgData name="Noémie Spiller" userId="S::nspiller@stud.hs-heilbronn.de::e4bebb1e-116a-4f15-b3ae-274db878ded7" providerId="AD" clId="Web-{63F001A4-8CA7-476C-E30E-FB2DFC3A4494}" dt="2023-05-11T06:17:58.290" v="71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6:15:38.473" v="38"/>
        <pc:sldMkLst>
          <pc:docMk/>
          <pc:sldMk cId="3942911074" sldId="346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4.733" v="8"/>
        <pc:sldMkLst>
          <pc:docMk/>
          <pc:sldMk cId="3669083222" sldId="35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59" v="0"/>
        <pc:sldMkLst>
          <pc:docMk/>
          <pc:sldMk cId="3227529080" sldId="351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3.720" v="11"/>
        <pc:sldMkLst>
          <pc:docMk/>
          <pc:sldMk cId="770382444" sldId="35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7.030" v="9"/>
        <pc:sldMkLst>
          <pc:docMk/>
          <pc:sldMk cId="3913319740" sldId="353"/>
        </pc:sldMkLst>
      </pc:sldChg>
      <pc:sldChg chg="del">
        <pc:chgData name="Noémie Spiller" userId="S::nspiller@stud.hs-heilbronn.de::e4bebb1e-116a-4f15-b3ae-274db878ded7" providerId="AD" clId="Web-{63F001A4-8CA7-476C-E30E-FB2DFC3A4494}" dt="2023-05-11T09:13:25.220" v="80"/>
        <pc:sldMkLst>
          <pc:docMk/>
          <pc:sldMk cId="1265294367" sldId="354"/>
        </pc:sldMkLst>
      </pc:sldChg>
      <pc:sldChg chg="modSp new">
        <pc:chgData name="Noémie Spiller" userId="S::nspiller@stud.hs-heilbronn.de::e4bebb1e-116a-4f15-b3ae-274db878ded7" providerId="AD" clId="Web-{63F001A4-8CA7-476C-E30E-FB2DFC3A4494}" dt="2023-05-11T06:17:30.242" v="58" actId="20577"/>
        <pc:sldMkLst>
          <pc:docMk/>
          <pc:sldMk cId="3554343605" sldId="355"/>
        </pc:sldMkLst>
        <pc:spChg chg="mod">
          <ac:chgData name="Noémie Spiller" userId="S::nspiller@stud.hs-heilbronn.de::e4bebb1e-116a-4f15-b3ae-274db878ded7" providerId="AD" clId="Web-{63F001A4-8CA7-476C-E30E-FB2DFC3A4494}" dt="2023-05-11T06:17:30.242" v="58" actId="20577"/>
          <ac:spMkLst>
            <pc:docMk/>
            <pc:sldMk cId="3554343605" sldId="355"/>
            <ac:spMk id="3" creationId="{D7651B55-B946-B9EF-7100-2776B63A242A}"/>
          </ac:spMkLst>
        </pc:spChg>
      </pc:sldChg>
      <pc:sldChg chg="modSp new">
        <pc:chgData name="Noémie Spiller" userId="S::nspiller@stud.hs-heilbronn.de::e4bebb1e-116a-4f15-b3ae-274db878ded7" providerId="AD" clId="Web-{63F001A4-8CA7-476C-E30E-FB2DFC3A4494}" dt="2023-05-11T09:17:37.409" v="87" actId="20577"/>
        <pc:sldMkLst>
          <pc:docMk/>
          <pc:sldMk cId="1763306305" sldId="356"/>
        </pc:sldMkLst>
        <pc:spChg chg="mod">
          <ac:chgData name="Noémie Spiller" userId="S::nspiller@stud.hs-heilbronn.de::e4bebb1e-116a-4f15-b3ae-274db878ded7" providerId="AD" clId="Web-{63F001A4-8CA7-476C-E30E-FB2DFC3A4494}" dt="2023-05-11T09:17:37.409" v="8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addSp delSp modSp new">
        <pc:chgData name="Noémie Spiller" userId="S::nspiller@stud.hs-heilbronn.de::e4bebb1e-116a-4f15-b3ae-274db878ded7" providerId="AD" clId="Web-{63F001A4-8CA7-476C-E30E-FB2DFC3A4494}" dt="2023-05-11T09:19:03.258" v="103"/>
        <pc:sldMkLst>
          <pc:docMk/>
          <pc:sldMk cId="883094266" sldId="357"/>
        </pc:sldMkLst>
        <pc:spChg chg="mod">
          <ac:chgData name="Noémie Spiller" userId="S::nspiller@stud.hs-heilbronn.de::e4bebb1e-116a-4f15-b3ae-274db878ded7" providerId="AD" clId="Web-{63F001A4-8CA7-476C-E30E-FB2DFC3A4494}" dt="2023-05-11T09:18:01.457" v="96" actId="20577"/>
          <ac:spMkLst>
            <pc:docMk/>
            <pc:sldMk cId="883094266" sldId="357"/>
            <ac:spMk id="4" creationId="{B3BBAE66-5AC8-C73F-4E4A-C4DEA88FA8C0}"/>
          </ac:spMkLst>
        </pc:spChg>
        <pc:spChg chg="del">
          <ac:chgData name="Noémie Spiller" userId="S::nspiller@stud.hs-heilbronn.de::e4bebb1e-116a-4f15-b3ae-274db878ded7" providerId="AD" clId="Web-{63F001A4-8CA7-476C-E30E-FB2DFC3A4494}" dt="2023-05-11T09:18:01.770" v="97"/>
          <ac:spMkLst>
            <pc:docMk/>
            <pc:sldMk cId="883094266" sldId="357"/>
            <ac:spMk id="5" creationId="{2EB89A9B-817F-0BF5-6016-62C80AB39CDA}"/>
          </ac:spMkLst>
        </pc:spChg>
        <pc:graphicFrameChg chg="add mod ord modGraphic">
          <ac:chgData name="Noémie Spiller" userId="S::nspiller@stud.hs-heilbronn.de::e4bebb1e-116a-4f15-b3ae-274db878ded7" providerId="AD" clId="Web-{63F001A4-8CA7-476C-E30E-FB2DFC3A4494}" dt="2023-05-11T09:19:03.258" v="103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new del">
        <pc:chgData name="Noémie Spiller" userId="S::nspiller@stud.hs-heilbronn.de::e4bebb1e-116a-4f15-b3ae-274db878ded7" providerId="AD" clId="Web-{63F001A4-8CA7-476C-E30E-FB2DFC3A4494}" dt="2023-05-11T09:17:47.159" v="89"/>
        <pc:sldMkLst>
          <pc:docMk/>
          <pc:sldMk cId="2760233926" sldId="357"/>
        </pc:sldMkLst>
      </pc:sldChg>
    </pc:docChg>
  </pc:docChgLst>
  <pc:docChgLst>
    <pc:chgData name="Noémie Spiller" userId="e4bebb1e-116a-4f15-b3ae-274db878ded7" providerId="ADAL" clId="{3DF20985-A173-4A1A-93F8-0B29B8FE2E3D}"/>
    <pc:docChg chg="undo redo custSel addSld delSld modSld sldOrd modMainMaster">
      <pc:chgData name="Noémie Spiller" userId="e4bebb1e-116a-4f15-b3ae-274db878ded7" providerId="ADAL" clId="{3DF20985-A173-4A1A-93F8-0B29B8FE2E3D}" dt="2023-04-27T08:19:51.030" v="5941" actId="20577"/>
      <pc:docMkLst>
        <pc:docMk/>
      </pc:docMkLst>
      <pc:sldChg chg="del">
        <pc:chgData name="Noémie Spiller" userId="e4bebb1e-116a-4f15-b3ae-274db878ded7" providerId="ADAL" clId="{3DF20985-A173-4A1A-93F8-0B29B8FE2E3D}" dt="2023-04-12T16:24:44.342" v="97" actId="2696"/>
        <pc:sldMkLst>
          <pc:docMk/>
          <pc:sldMk cId="1256800844" sldId="257"/>
        </pc:sldMkLst>
      </pc:sldChg>
      <pc:sldChg chg="del">
        <pc:chgData name="Noémie Spiller" userId="e4bebb1e-116a-4f15-b3ae-274db878ded7" providerId="ADAL" clId="{3DF20985-A173-4A1A-93F8-0B29B8FE2E3D}" dt="2023-04-12T18:05:38.152" v="1359" actId="47"/>
        <pc:sldMkLst>
          <pc:docMk/>
          <pc:sldMk cId="406113652" sldId="311"/>
        </pc:sldMkLst>
      </pc:sldChg>
      <pc:sldChg chg="del">
        <pc:chgData name="Noémie Spiller" userId="e4bebb1e-116a-4f15-b3ae-274db878ded7" providerId="ADAL" clId="{3DF20985-A173-4A1A-93F8-0B29B8FE2E3D}" dt="2023-04-12T18:04:24.636" v="1305" actId="47"/>
        <pc:sldMkLst>
          <pc:docMk/>
          <pc:sldMk cId="907611946" sldId="312"/>
        </pc:sldMkLst>
      </pc:sldChg>
      <pc:sldChg chg="addSp delSp modSp new mod">
        <pc:chgData name="Noémie Spiller" userId="e4bebb1e-116a-4f15-b3ae-274db878ded7" providerId="ADAL" clId="{3DF20985-A173-4A1A-93F8-0B29B8FE2E3D}" dt="2023-04-12T16:24:27.900" v="96" actId="26606"/>
        <pc:sldMkLst>
          <pc:docMk/>
          <pc:sldMk cId="1147882705" sldId="313"/>
        </pc:sldMkLst>
        <pc:spChg chg="add 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2" creationId="{01F819C9-5EDD-EB84-6979-AFFB33B17AEC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4" creationId="{07FAB063-C2CE-422C-8EA1-C9A11188E517}"/>
          </ac:spMkLst>
        </pc:spChg>
        <pc:spChg chg="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5" creationId="{0CFAC4E2-7CDE-5011-30A3-775909A27C4E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6" creationId="{E951BD73-D5F6-0B09-A8BA-E62541E6B39D}"/>
          </ac:spMkLst>
        </pc:spChg>
        <pc:spChg chg="ad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11" creationId="{A2557A4F-D56E-E3AA-E921-BE92767066E1}"/>
          </ac:spMkLst>
        </pc:spChg>
        <pc:picChg chg="add del mod">
          <ac:chgData name="Noémie Spiller" userId="e4bebb1e-116a-4f15-b3ae-274db878ded7" providerId="ADAL" clId="{3DF20985-A173-4A1A-93F8-0B29B8FE2E3D}" dt="2023-04-12T16:24:03.538" v="93"/>
          <ac:picMkLst>
            <pc:docMk/>
            <pc:sldMk cId="1147882705" sldId="313"/>
            <ac:picMk id="8" creationId="{5946F5A8-A30B-4E9D-CF3B-F98B739FC32E}"/>
          </ac:picMkLst>
        </pc:picChg>
        <pc:picChg chg="add">
          <ac:chgData name="Noémie Spiller" userId="e4bebb1e-116a-4f15-b3ae-274db878ded7" providerId="ADAL" clId="{3DF20985-A173-4A1A-93F8-0B29B8FE2E3D}" dt="2023-04-12T16:24:27.900" v="96" actId="26606"/>
          <ac:picMkLst>
            <pc:docMk/>
            <pc:sldMk cId="1147882705" sldId="313"/>
            <ac:picMk id="9" creationId="{B5A32658-6C3F-14BC-A00F-1B711F34F940}"/>
          </ac:picMkLst>
        </pc:picChg>
        <pc:picChg chg="add del mod">
          <ac:chgData name="Noémie Spiller" userId="e4bebb1e-116a-4f15-b3ae-274db878ded7" providerId="ADAL" clId="{3DF20985-A173-4A1A-93F8-0B29B8FE2E3D}" dt="2023-04-12T16:24:02.720" v="91"/>
          <ac:picMkLst>
            <pc:docMk/>
            <pc:sldMk cId="1147882705" sldId="313"/>
            <ac:picMk id="10" creationId="{DD985534-0D8E-3FFB-2EC2-CC749DFD78DF}"/>
          </ac:picMkLst>
        </pc:picChg>
        <pc:picChg chg="add del mod">
          <ac:chgData name="Noémie Spiller" userId="e4bebb1e-116a-4f15-b3ae-274db878ded7" providerId="ADAL" clId="{3DF20985-A173-4A1A-93F8-0B29B8FE2E3D}" dt="2023-04-12T16:24:14.256" v="95"/>
          <ac:picMkLst>
            <pc:docMk/>
            <pc:sldMk cId="1147882705" sldId="313"/>
            <ac:picMk id="12" creationId="{D5788BA9-52A1-DD6B-A196-69A384DF5F36}"/>
          </ac:picMkLst>
        </pc:picChg>
      </pc:sldChg>
      <pc:sldChg chg="modSp new mod">
        <pc:chgData name="Noémie Spiller" userId="e4bebb1e-116a-4f15-b3ae-274db878ded7" providerId="ADAL" clId="{3DF20985-A173-4A1A-93F8-0B29B8FE2E3D}" dt="2023-04-12T16:25:45.104" v="143" actId="20577"/>
        <pc:sldMkLst>
          <pc:docMk/>
          <pc:sldMk cId="1158767243" sldId="314"/>
        </pc:sldMkLst>
        <pc:spChg chg="mod">
          <ac:chgData name="Noémie Spiller" userId="e4bebb1e-116a-4f15-b3ae-274db878ded7" providerId="ADAL" clId="{3DF20985-A173-4A1A-93F8-0B29B8FE2E3D}" dt="2023-04-12T16:25:24.919" v="110" actId="20577"/>
          <ac:spMkLst>
            <pc:docMk/>
            <pc:sldMk cId="1158767243" sldId="314"/>
            <ac:spMk id="4" creationId="{4B399DF5-66E5-CFBC-535F-83DF76F4D20F}"/>
          </ac:spMkLst>
        </pc:spChg>
        <pc:spChg chg="mod">
          <ac:chgData name="Noémie Spiller" userId="e4bebb1e-116a-4f15-b3ae-274db878ded7" providerId="ADAL" clId="{3DF20985-A173-4A1A-93F8-0B29B8FE2E3D}" dt="2023-04-12T16:25:45.104" v="143" actId="20577"/>
          <ac:spMkLst>
            <pc:docMk/>
            <pc:sldMk cId="1158767243" sldId="314"/>
            <ac:spMk id="5" creationId="{39AAF388-09D8-4AF3-5688-30B23FB9B773}"/>
          </ac:spMkLst>
        </pc:spChg>
      </pc:sldChg>
      <pc:sldChg chg="addSp delSp modSp new del mod modMedia modClrScheme delAnim chgLayout">
        <pc:chgData name="Noémie Spiller" userId="e4bebb1e-116a-4f15-b3ae-274db878ded7" providerId="ADAL" clId="{3DF20985-A173-4A1A-93F8-0B29B8FE2E3D}" dt="2023-04-12T16:33:14.664" v="343" actId="47"/>
        <pc:sldMkLst>
          <pc:docMk/>
          <pc:sldMk cId="183176649" sldId="315"/>
        </pc:sldMkLst>
        <pc:spChg chg="mod or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2" creationId="{F4A07EA9-B0A5-9426-3E71-2F33F9365C34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3" creationId="{EA209DFA-1BE6-AB55-EC98-3CFB53679372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4" creationId="{5397CE49-1C1B-60FA-6E48-86BD4734FC7E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5" creationId="{B63F8B4C-8220-C18F-D969-394922B9357A}"/>
          </ac:spMkLst>
        </pc:spChg>
        <pc:picChg chg="add del mod">
          <ac:chgData name="Noémie Spiller" userId="e4bebb1e-116a-4f15-b3ae-274db878ded7" providerId="ADAL" clId="{3DF20985-A173-4A1A-93F8-0B29B8FE2E3D}" dt="2023-04-12T16:29:49.229" v="259" actId="478"/>
          <ac:picMkLst>
            <pc:docMk/>
            <pc:sldMk cId="183176649" sldId="315"/>
            <ac:picMk id="7" creationId="{6A713F32-D915-FCA1-83D9-10BDF96BCD4A}"/>
          </ac:picMkLst>
        </pc:picChg>
      </pc:sldChg>
      <pc:sldChg chg="addSp delSp modSp new del mod">
        <pc:chgData name="Noémie Spiller" userId="e4bebb1e-116a-4f15-b3ae-274db878ded7" providerId="ADAL" clId="{3DF20985-A173-4A1A-93F8-0B29B8FE2E3D}" dt="2023-04-12T16:33:07.798" v="342" actId="47"/>
        <pc:sldMkLst>
          <pc:docMk/>
          <pc:sldMk cId="3898957765" sldId="316"/>
        </pc:sldMkLst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2" creationId="{B8803887-7FF7-F152-2CAD-053C3AE2AEAB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3" creationId="{7F19C275-A91D-CD0A-45F3-62A981F7781A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4" creationId="{4DA4FA2D-290A-26D9-BCEC-AB09AB478104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5" creationId="{A8CF8278-FC43-3AB7-9770-87AFC68F802B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6" creationId="{F1D7289E-2DAE-F754-8593-2B2361E96EA9}"/>
          </ac:spMkLst>
        </pc:spChg>
        <pc:spChg chg="add mod">
          <ac:chgData name="Noémie Spiller" userId="e4bebb1e-116a-4f15-b3ae-274db878ded7" providerId="ADAL" clId="{3DF20985-A173-4A1A-93F8-0B29B8FE2E3D}" dt="2023-04-12T16:30:25.095" v="284" actId="20577"/>
          <ac:spMkLst>
            <pc:docMk/>
            <pc:sldMk cId="3898957765" sldId="316"/>
            <ac:spMk id="12" creationId="{7FB9F33D-D3CB-E7F9-3557-5D030F7A3B37}"/>
          </ac:spMkLst>
        </pc:spChg>
        <pc:spChg chg="ad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14" creationId="{240BA178-4D7A-C451-A5C3-BA0B41164593}"/>
          </ac:spMkLst>
        </pc:spChg>
        <pc:picChg chg="add">
          <ac:chgData name="Noémie Spiller" userId="e4bebb1e-116a-4f15-b3ae-274db878ded7" providerId="ADAL" clId="{3DF20985-A173-4A1A-93F8-0B29B8FE2E3D}" dt="2023-04-12T16:30:04.934" v="260" actId="26606"/>
          <ac:picMkLst>
            <pc:docMk/>
            <pc:sldMk cId="3898957765" sldId="316"/>
            <ac:picMk id="8" creationId="{47206093-5766-DD0B-44BC-EA3F30E129C0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6:34:42.593" v="351" actId="5793"/>
        <pc:sldMkLst>
          <pc:docMk/>
          <pc:sldMk cId="1247741922" sldId="317"/>
        </pc:sldMkLst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2" creationId="{1051DEB1-C5BD-390B-C836-43007E463354}"/>
          </ac:spMkLst>
        </pc:spChg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3" creationId="{C7C4ECF3-A9A4-5E06-B677-63D13CB94AAE}"/>
          </ac:spMkLst>
        </pc:spChg>
        <pc:spChg chg="mod ord">
          <ac:chgData name="Noémie Spiller" userId="e4bebb1e-116a-4f15-b3ae-274db878ded7" providerId="ADAL" clId="{3DF20985-A173-4A1A-93F8-0B29B8FE2E3D}" dt="2023-04-12T16:33:32.352" v="347" actId="5793"/>
          <ac:spMkLst>
            <pc:docMk/>
            <pc:sldMk cId="1247741922" sldId="317"/>
            <ac:spMk id="4" creationId="{D6F02E3B-3FF4-F76E-AFB0-3BE17CA5A591}"/>
          </ac:spMkLst>
        </pc:spChg>
        <pc:spChg chg="del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5" creationId="{5C123CA3-097C-7731-3F7C-E6185FB0E70F}"/>
          </ac:spMkLst>
        </pc:spChg>
        <pc:picChg chg="add">
          <ac:chgData name="Noémie Spiller" userId="e4bebb1e-116a-4f15-b3ae-274db878ded7" providerId="ADAL" clId="{3DF20985-A173-4A1A-93F8-0B29B8FE2E3D}" dt="2023-04-12T16:32:17.008" v="341" actId="26606"/>
          <ac:picMkLst>
            <pc:docMk/>
            <pc:sldMk cId="1247741922" sldId="317"/>
            <ac:picMk id="7" creationId="{EE418CF9-826C-85E5-FE49-065AA4DA6718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7:10:39.637" v="580" actId="26606"/>
        <pc:sldMkLst>
          <pc:docMk/>
          <pc:sldMk cId="1679769906" sldId="318"/>
        </pc:sldMkLst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2" creationId="{CA2D53DE-98E7-7363-39E2-1BB4D946863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3" creationId="{4613BE1C-9CC8-E9EF-9A72-086A7F1A02C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4" creationId="{C56A84B7-7311-6878-D448-E5B71B0A07B6}"/>
          </ac:spMkLst>
        </pc:spChg>
        <pc:spChg chg="add del mod ord">
          <ac:chgData name="Noémie Spiller" userId="e4bebb1e-116a-4f15-b3ae-274db878ded7" providerId="ADAL" clId="{3DF20985-A173-4A1A-93F8-0B29B8FE2E3D}" dt="2023-04-12T17:06:09.342" v="483"/>
          <ac:spMkLst>
            <pc:docMk/>
            <pc:sldMk cId="1679769906" sldId="318"/>
            <ac:spMk id="5" creationId="{23B57550-39D1-BD7C-B756-5C3B78384E39}"/>
          </ac:spMkLst>
        </pc:spChg>
        <pc:spChg chg="add del">
          <ac:chgData name="Noémie Spiller" userId="e4bebb1e-116a-4f15-b3ae-274db878ded7" providerId="ADAL" clId="{3DF20985-A173-4A1A-93F8-0B29B8FE2E3D}" dt="2023-04-12T17:03:38.447" v="468" actId="22"/>
          <ac:spMkLst>
            <pc:docMk/>
            <pc:sldMk cId="1679769906" sldId="318"/>
            <ac:spMk id="8" creationId="{A64BFAF1-94FD-D08F-0863-9858FBC3E9D6}"/>
          </ac:spMkLst>
        </pc:spChg>
        <pc:spChg chg="add del 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1033" creationId="{6B772C21-F80E-CC62-C9F4-5AB2E5739C7F}"/>
          </ac:spMkLst>
        </pc:spChg>
        <pc:graphicFrameChg chg="add del">
          <ac:chgData name="Noémie Spiller" userId="e4bebb1e-116a-4f15-b3ae-274db878ded7" providerId="ADAL" clId="{3DF20985-A173-4A1A-93F8-0B29B8FE2E3D}" dt="2023-04-12T17:04:06.862" v="475" actId="26606"/>
          <ac:graphicFrameMkLst>
            <pc:docMk/>
            <pc:sldMk cId="1679769906" sldId="318"/>
            <ac:graphicFrameMk id="7" creationId="{26F15310-C925-FFA5-0F03-30EEA1A2AD64}"/>
          </ac:graphicFrameMkLst>
        </pc:graphicFrameChg>
        <pc:graphicFrameChg chg="add">
          <ac:chgData name="Noémie Spiller" userId="e4bebb1e-116a-4f15-b3ae-274db878ded7" providerId="ADAL" clId="{3DF20985-A173-4A1A-93F8-0B29B8FE2E3D}" dt="2023-04-12T17:10:39.637" v="580" actId="26606"/>
          <ac:graphicFrameMkLst>
            <pc:docMk/>
            <pc:sldMk cId="1679769906" sldId="318"/>
            <ac:graphicFrameMk id="1035" creationId="{EA7DD395-BD6C-D2D5-D191-96577B4D747D}"/>
          </ac:graphicFrameMkLst>
        </pc:graphicFrameChg>
        <pc:picChg chg="add del mod">
          <ac:chgData name="Noémie Spiller" userId="e4bebb1e-116a-4f15-b3ae-274db878ded7" providerId="ADAL" clId="{3DF20985-A173-4A1A-93F8-0B29B8FE2E3D}" dt="2023-04-12T17:04:06.068" v="474"/>
          <ac:picMkLst>
            <pc:docMk/>
            <pc:sldMk cId="1679769906" sldId="318"/>
            <ac:picMk id="1026" creationId="{C03F9A00-AE3C-2318-87FB-D82F737FAD8E}"/>
          </ac:picMkLst>
        </pc:picChg>
        <pc:picChg chg="add del mod">
          <ac:chgData name="Noémie Spiller" userId="e4bebb1e-116a-4f15-b3ae-274db878ded7" providerId="ADAL" clId="{3DF20985-A173-4A1A-93F8-0B29B8FE2E3D}" dt="2023-04-12T17:06:14.936" v="485" actId="478"/>
          <ac:picMkLst>
            <pc:docMk/>
            <pc:sldMk cId="1679769906" sldId="318"/>
            <ac:picMk id="1028" creationId="{8C74B5D6-CB5B-3A37-5128-92732B83776E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19T11:44:42.370" v="3711" actId="20577"/>
        <pc:sldMkLst>
          <pc:docMk/>
          <pc:sldMk cId="3738248001" sldId="319"/>
        </pc:sldMkLst>
        <pc:spChg chg="mod">
          <ac:chgData name="Noémie Spiller" userId="e4bebb1e-116a-4f15-b3ae-274db878ded7" providerId="ADAL" clId="{3DF20985-A173-4A1A-93F8-0B29B8FE2E3D}" dt="2023-04-12T17:12:28.166" v="613" actId="20577"/>
          <ac:spMkLst>
            <pc:docMk/>
            <pc:sldMk cId="3738248001" sldId="319"/>
            <ac:spMk id="4" creationId="{7A7702B3-8A90-AF07-7D21-A4CA6804DC08}"/>
          </ac:spMkLst>
        </pc:spChg>
        <pc:spChg chg="mod">
          <ac:chgData name="Noémie Spiller" userId="e4bebb1e-116a-4f15-b3ae-274db878ded7" providerId="ADAL" clId="{3DF20985-A173-4A1A-93F8-0B29B8FE2E3D}" dt="2023-04-18T12:16:18.749" v="1668" actId="20577"/>
          <ac:spMkLst>
            <pc:docMk/>
            <pc:sldMk cId="3738248001" sldId="319"/>
            <ac:spMk id="5" creationId="{EE5C0299-10FD-8767-10C9-F81209058D60}"/>
          </ac:spMkLst>
        </pc:spChg>
        <pc:spChg chg="add del mod">
          <ac:chgData name="Noémie Spiller" userId="e4bebb1e-116a-4f15-b3ae-274db878ded7" providerId="ADAL" clId="{3DF20985-A173-4A1A-93F8-0B29B8FE2E3D}" dt="2023-04-18T12:15:58.395" v="1664" actId="931"/>
          <ac:spMkLst>
            <pc:docMk/>
            <pc:sldMk cId="3738248001" sldId="319"/>
            <ac:spMk id="6" creationId="{E2F1A081-1F44-A8E1-3DB9-D10CF5B47A05}"/>
          </ac:spMkLst>
        </pc:spChg>
        <pc:spChg chg="del">
          <ac:chgData name="Noémie Spiller" userId="e4bebb1e-116a-4f15-b3ae-274db878ded7" providerId="ADAL" clId="{3DF20985-A173-4A1A-93F8-0B29B8FE2E3D}" dt="2023-04-18T12:16:05.100" v="1665" actId="931"/>
          <ac:spMkLst>
            <pc:docMk/>
            <pc:sldMk cId="3738248001" sldId="319"/>
            <ac:spMk id="7" creationId="{844019B8-AF85-F2F3-34FB-23A0334805E9}"/>
          </ac:spMkLst>
        </pc:spChg>
        <pc:spChg chg="add del">
          <ac:chgData name="Noémie Spiller" userId="e4bebb1e-116a-4f15-b3ae-274db878ded7" providerId="ADAL" clId="{3DF20985-A173-4A1A-93F8-0B29B8FE2E3D}" dt="2023-04-18T12:15:49.113" v="1661" actId="931"/>
          <ac:spMkLst>
            <pc:docMk/>
            <pc:sldMk cId="3738248001" sldId="319"/>
            <ac:spMk id="8" creationId="{52F2C750-AB6B-A983-860A-1AA10C122DEB}"/>
          </ac:spMkLst>
        </pc:spChg>
        <pc:spChg chg="add mod">
          <ac:chgData name="Noémie Spiller" userId="e4bebb1e-116a-4f15-b3ae-274db878ded7" providerId="ADAL" clId="{3DF20985-A173-4A1A-93F8-0B29B8FE2E3D}" dt="2023-04-18T12:26:43.202" v="1751" actId="207"/>
          <ac:spMkLst>
            <pc:docMk/>
            <pc:sldMk cId="3738248001" sldId="319"/>
            <ac:spMk id="19" creationId="{4BA544E7-EE2F-8D32-39EC-558FC9C6936D}"/>
          </ac:spMkLst>
        </pc:spChg>
        <pc:spChg chg="add mod">
          <ac:chgData name="Noémie Spiller" userId="e4bebb1e-116a-4f15-b3ae-274db878ded7" providerId="ADAL" clId="{3DF20985-A173-4A1A-93F8-0B29B8FE2E3D}" dt="2023-04-18T12:28:52.596" v="1764" actId="1076"/>
          <ac:spMkLst>
            <pc:docMk/>
            <pc:sldMk cId="3738248001" sldId="319"/>
            <ac:spMk id="20" creationId="{A04929C7-A84E-F1B8-F68F-14B4EFFC0B07}"/>
          </ac:spMkLst>
        </pc:spChg>
        <pc:spChg chg="add mod">
          <ac:chgData name="Noémie Spiller" userId="e4bebb1e-116a-4f15-b3ae-274db878ded7" providerId="ADAL" clId="{3DF20985-A173-4A1A-93F8-0B29B8FE2E3D}" dt="2023-04-18T12:28:34.485" v="1763"/>
          <ac:spMkLst>
            <pc:docMk/>
            <pc:sldMk cId="3738248001" sldId="319"/>
            <ac:spMk id="21" creationId="{8AAB9493-EA1A-6B60-2B5D-C8EE669C0B5A}"/>
          </ac:spMkLst>
        </pc:spChg>
        <pc:picChg chg="add del mod">
          <ac:chgData name="Noémie Spiller" userId="e4bebb1e-116a-4f15-b3ae-274db878ded7" providerId="ADAL" clId="{3DF20985-A173-4A1A-93F8-0B29B8FE2E3D}" dt="2023-04-18T12:14:59.095" v="1655"/>
          <ac:picMkLst>
            <pc:docMk/>
            <pc:sldMk cId="3738248001" sldId="319"/>
            <ac:picMk id="10" creationId="{5434E0A2-6FD6-EC75-AD20-C28A8AC3C642}"/>
          </ac:picMkLst>
        </pc:picChg>
        <pc:picChg chg="add del mod">
          <ac:chgData name="Noémie Spiller" userId="e4bebb1e-116a-4f15-b3ae-274db878ded7" providerId="ADAL" clId="{3DF20985-A173-4A1A-93F8-0B29B8FE2E3D}" dt="2023-04-18T12:15:34.670" v="1660" actId="931"/>
          <ac:picMkLst>
            <pc:docMk/>
            <pc:sldMk cId="3738248001" sldId="319"/>
            <ac:picMk id="12" creationId="{5B0D1824-B40C-4190-BFAA-13BE1F25E149}"/>
          </ac:picMkLst>
        </pc:picChg>
        <pc:picChg chg="add mod">
          <ac:chgData name="Noémie Spiller" userId="e4bebb1e-116a-4f15-b3ae-274db878ded7" providerId="ADAL" clId="{3DF20985-A173-4A1A-93F8-0B29B8FE2E3D}" dt="2023-04-18T12:15:54.207" v="1662" actId="27614"/>
          <ac:picMkLst>
            <pc:docMk/>
            <pc:sldMk cId="3738248001" sldId="319"/>
            <ac:picMk id="14" creationId="{6C15EA2A-CF46-1536-1D40-5358FA399F5B}"/>
          </ac:picMkLst>
        </pc:picChg>
        <pc:picChg chg="add mod">
          <ac:chgData name="Noémie Spiller" userId="e4bebb1e-116a-4f15-b3ae-274db878ded7" providerId="ADAL" clId="{3DF20985-A173-4A1A-93F8-0B29B8FE2E3D}" dt="2023-04-18T12:16:05.103" v="1666" actId="27614"/>
          <ac:picMkLst>
            <pc:docMk/>
            <pc:sldMk cId="3738248001" sldId="319"/>
            <ac:picMk id="16" creationId="{860E0265-797C-39D3-B902-249AA470D75D}"/>
          </ac:picMkLst>
        </pc:picChg>
        <pc:picChg chg="add mod">
          <ac:chgData name="Noémie Spiller" userId="e4bebb1e-116a-4f15-b3ae-274db878ded7" providerId="ADAL" clId="{3DF20985-A173-4A1A-93F8-0B29B8FE2E3D}" dt="2023-04-18T12:16:05.104" v="1667" actId="962"/>
          <ac:picMkLst>
            <pc:docMk/>
            <pc:sldMk cId="3738248001" sldId="319"/>
            <ac:picMk id="18" creationId="{66E66E13-2D49-A1AF-CD65-9756A012F86C}"/>
          </ac:picMkLst>
        </pc:picChg>
      </pc:sldChg>
      <pc:sldChg chg="addSp delSp modSp new mod ord delAnim modAnim modNotesTx">
        <pc:chgData name="Noémie Spiller" userId="e4bebb1e-116a-4f15-b3ae-274db878ded7" providerId="ADAL" clId="{3DF20985-A173-4A1A-93F8-0B29B8FE2E3D}" dt="2023-04-18T13:22:15.813" v="2204"/>
        <pc:sldMkLst>
          <pc:docMk/>
          <pc:sldMk cId="4089228486" sldId="320"/>
        </pc:sldMkLst>
        <pc:spChg chg="mod">
          <ac:chgData name="Noémie Spiller" userId="e4bebb1e-116a-4f15-b3ae-274db878ded7" providerId="ADAL" clId="{3DF20985-A173-4A1A-93F8-0B29B8FE2E3D}" dt="2023-04-18T12:55:18.549" v="1954" actId="1076"/>
          <ac:spMkLst>
            <pc:docMk/>
            <pc:sldMk cId="4089228486" sldId="320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2T17:13:03.939" v="628" actId="20577"/>
          <ac:spMkLst>
            <pc:docMk/>
            <pc:sldMk cId="4089228486" sldId="320"/>
            <ac:spMk id="4" creationId="{5F7D1C74-B814-759D-D0D6-727E733705CB}"/>
          </ac:spMkLst>
        </pc:spChg>
        <pc:spChg chg="del">
          <ac:chgData name="Noémie Spiller" userId="e4bebb1e-116a-4f15-b3ae-274db878ded7" providerId="ADAL" clId="{3DF20985-A173-4A1A-93F8-0B29B8FE2E3D}" dt="2023-04-12T17:19:56.169" v="629" actId="1032"/>
          <ac:spMkLst>
            <pc:docMk/>
            <pc:sldMk cId="4089228486" sldId="320"/>
            <ac:spMk id="5" creationId="{B8008C70-36E3-9994-BAFE-6B2953831348}"/>
          </ac:spMkLst>
        </pc:spChg>
        <pc:spChg chg="add mod ord">
          <ac:chgData name="Noémie Spiller" userId="e4bebb1e-116a-4f15-b3ae-274db878ded7" providerId="ADAL" clId="{3DF20985-A173-4A1A-93F8-0B29B8FE2E3D}" dt="2023-04-18T12:51:29.571" v="1939" actId="1076"/>
          <ac:spMkLst>
            <pc:docMk/>
            <pc:sldMk cId="4089228486" sldId="320"/>
            <ac:spMk id="13" creationId="{EC5E1715-0F9D-7DE6-023B-59F6AC130D25}"/>
          </ac:spMkLst>
        </pc:spChg>
        <pc:spChg chg="add del mod">
          <ac:chgData name="Noémie Spiller" userId="e4bebb1e-116a-4f15-b3ae-274db878ded7" providerId="ADAL" clId="{3DF20985-A173-4A1A-93F8-0B29B8FE2E3D}" dt="2023-04-18T12:58:54.062" v="1967" actId="478"/>
          <ac:spMkLst>
            <pc:docMk/>
            <pc:sldMk cId="4089228486" sldId="320"/>
            <ac:spMk id="16" creationId="{044734BD-60BB-76B5-DB94-F48C8C2BF93E}"/>
          </ac:spMkLst>
        </pc:spChg>
        <pc:spChg chg="add mod">
          <ac:chgData name="Noémie Spiller" userId="e4bebb1e-116a-4f15-b3ae-274db878ded7" providerId="ADAL" clId="{3DF20985-A173-4A1A-93F8-0B29B8FE2E3D}" dt="2023-04-18T13:00:27.395" v="1986" actId="14100"/>
          <ac:spMkLst>
            <pc:docMk/>
            <pc:sldMk cId="4089228486" sldId="320"/>
            <ac:spMk id="20" creationId="{FA564704-CE80-0BA0-4E74-0E920374921C}"/>
          </ac:spMkLst>
        </pc:spChg>
        <pc:spChg chg="add del mod">
          <ac:chgData name="Noémie Spiller" userId="e4bebb1e-116a-4f15-b3ae-274db878ded7" providerId="ADAL" clId="{3DF20985-A173-4A1A-93F8-0B29B8FE2E3D}" dt="2023-04-18T13:00:09.495" v="1979"/>
          <ac:spMkLst>
            <pc:docMk/>
            <pc:sldMk cId="4089228486" sldId="320"/>
            <ac:spMk id="21" creationId="{21F7A9CB-0232-7B88-53CD-5D9680E31C42}"/>
          </ac:spMkLst>
        </pc:spChg>
        <pc:spChg chg="add mod">
          <ac:chgData name="Noémie Spiller" userId="e4bebb1e-116a-4f15-b3ae-274db878ded7" providerId="ADAL" clId="{3DF20985-A173-4A1A-93F8-0B29B8FE2E3D}" dt="2023-04-18T13:02:15.795" v="2002"/>
          <ac:spMkLst>
            <pc:docMk/>
            <pc:sldMk cId="4089228486" sldId="320"/>
            <ac:spMk id="22" creationId="{9D13B7B9-B1C7-0F04-84F4-05A4BEBFB815}"/>
          </ac:spMkLst>
        </pc:spChg>
        <pc:spChg chg="add mod">
          <ac:chgData name="Noémie Spiller" userId="e4bebb1e-116a-4f15-b3ae-274db878ded7" providerId="ADAL" clId="{3DF20985-A173-4A1A-93F8-0B29B8FE2E3D}" dt="2023-04-18T13:02:25.249" v="2007"/>
          <ac:spMkLst>
            <pc:docMk/>
            <pc:sldMk cId="4089228486" sldId="320"/>
            <ac:spMk id="23" creationId="{4A8EA920-4E84-261B-B103-BF98EA593177}"/>
          </ac:spMkLst>
        </pc:spChg>
        <pc:spChg chg="add mod">
          <ac:chgData name="Noémie Spiller" userId="e4bebb1e-116a-4f15-b3ae-274db878ded7" providerId="ADAL" clId="{3DF20985-A173-4A1A-93F8-0B29B8FE2E3D}" dt="2023-04-18T13:02:01.667" v="1999"/>
          <ac:spMkLst>
            <pc:docMk/>
            <pc:sldMk cId="4089228486" sldId="320"/>
            <ac:spMk id="24" creationId="{534596BD-E8CB-546C-5ACF-F0399F423437}"/>
          </ac:spMkLst>
        </pc:spChg>
        <pc:graphicFrameChg chg="add mod modGraphic">
          <ac:chgData name="Noémie Spiller" userId="e4bebb1e-116a-4f15-b3ae-274db878ded7" providerId="ADAL" clId="{3DF20985-A173-4A1A-93F8-0B29B8FE2E3D}" dt="2023-04-18T12:54:38.548" v="1953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18T12:34:13.507" v="1796"/>
          <ac:graphicFrameMkLst>
            <pc:docMk/>
            <pc:sldMk cId="4089228486" sldId="320"/>
            <ac:graphicFrameMk id="75" creationId="{E699211F-4815-1871-35EA-752C5BDA838A}"/>
          </ac:graphicFrameMkLst>
        </pc:graphicFrameChg>
        <pc:picChg chg="add del mod">
          <ac:chgData name="Noémie Spiller" userId="e4bebb1e-116a-4f15-b3ae-274db878ded7" providerId="ADAL" clId="{3DF20985-A173-4A1A-93F8-0B29B8FE2E3D}" dt="2023-04-18T12:31:11.898" v="1767"/>
          <ac:picMkLst>
            <pc:docMk/>
            <pc:sldMk cId="4089228486" sldId="320"/>
            <ac:picMk id="6" creationId="{0D563426-F98D-0B43-551A-C82FF13E79F8}"/>
          </ac:picMkLst>
        </pc:picChg>
        <pc:picChg chg="add mod ord">
          <ac:chgData name="Noémie Spiller" userId="e4bebb1e-116a-4f15-b3ae-274db878ded7" providerId="ADAL" clId="{3DF20985-A173-4A1A-93F8-0B29B8FE2E3D}" dt="2023-04-18T12:33:43.114" v="1789" actId="1076"/>
          <ac:picMkLst>
            <pc:docMk/>
            <pc:sldMk cId="4089228486" sldId="320"/>
            <ac:picMk id="9" creationId="{2F7E03B4-0274-1EC9-7428-3C4DE11D69C4}"/>
          </ac:picMkLst>
        </pc:picChg>
        <pc:picChg chg="add mod ord">
          <ac:chgData name="Noémie Spiller" userId="e4bebb1e-116a-4f15-b3ae-274db878ded7" providerId="ADAL" clId="{3DF20985-A173-4A1A-93F8-0B29B8FE2E3D}" dt="2023-04-18T12:35:11.222" v="1806" actId="1076"/>
          <ac:picMkLst>
            <pc:docMk/>
            <pc:sldMk cId="4089228486" sldId="320"/>
            <ac:picMk id="11" creationId="{8DA043D3-A58E-EA9D-D32C-3C05C65D2BCB}"/>
          </ac:picMkLst>
        </pc:picChg>
        <pc:picChg chg="add mod ord">
          <ac:chgData name="Noémie Spiller" userId="e4bebb1e-116a-4f15-b3ae-274db878ded7" providerId="ADAL" clId="{3DF20985-A173-4A1A-93F8-0B29B8FE2E3D}" dt="2023-04-18T12:49:40.218" v="1938" actId="167"/>
          <ac:picMkLst>
            <pc:docMk/>
            <pc:sldMk cId="4089228486" sldId="320"/>
            <ac:picMk id="12" creationId="{62F23469-0F15-000A-B223-8B5DBF85CB66}"/>
          </ac:picMkLst>
        </pc:picChg>
        <pc:picChg chg="add mod ord">
          <ac:chgData name="Noémie Spiller" userId="e4bebb1e-116a-4f15-b3ae-274db878ded7" providerId="ADAL" clId="{3DF20985-A173-4A1A-93F8-0B29B8FE2E3D}" dt="2023-04-18T12:52:07.668" v="1948" actId="1076"/>
          <ac:picMkLst>
            <pc:docMk/>
            <pc:sldMk cId="4089228486" sldId="320"/>
            <ac:picMk id="15" creationId="{BAF0E8EF-3F50-8454-3076-734EE0D1A338}"/>
          </ac:picMkLst>
        </pc:picChg>
        <pc:picChg chg="add del mod">
          <ac:chgData name="Noémie Spiller" userId="e4bebb1e-116a-4f15-b3ae-274db878ded7" providerId="ADAL" clId="{3DF20985-A173-4A1A-93F8-0B29B8FE2E3D}" dt="2023-04-18T12:56:51.533" v="1965" actId="21"/>
          <ac:picMkLst>
            <pc:docMk/>
            <pc:sldMk cId="4089228486" sldId="320"/>
            <ac:picMk id="17" creationId="{58A23629-B46F-73FD-6395-F9713FC3FA5E}"/>
          </ac:picMkLst>
        </pc:picChg>
        <pc:picChg chg="add mod ord">
          <ac:chgData name="Noémie Spiller" userId="e4bebb1e-116a-4f15-b3ae-274db878ded7" providerId="ADAL" clId="{3DF20985-A173-4A1A-93F8-0B29B8FE2E3D}" dt="2023-04-18T12:59:46.630" v="1976" actId="1076"/>
          <ac:picMkLst>
            <pc:docMk/>
            <pc:sldMk cId="4089228486" sldId="320"/>
            <ac:picMk id="19" creationId="{EC1E7A96-D521-FD1C-4269-B0F13CDB1524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19T11:06:24.190" v="3279"/>
        <pc:sldMkLst>
          <pc:docMk/>
          <pc:sldMk cId="912758139" sldId="321"/>
        </pc:sldMkLst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3DF20985-A173-4A1A-93F8-0B29B8FE2E3D}" dt="2023-04-12T17:58:51.637" v="1091" actId="20577"/>
          <ac:spMkLst>
            <pc:docMk/>
            <pc:sldMk cId="912758139" sldId="321"/>
            <ac:spMk id="4" creationId="{79114A4D-AFC4-AE7A-04F0-57A33A93A49D}"/>
          </ac:spMkLst>
        </pc:spChg>
        <pc:spChg chg="del">
          <ac:chgData name="Noémie Spiller" userId="e4bebb1e-116a-4f15-b3ae-274db878ded7" providerId="ADAL" clId="{3DF20985-A173-4A1A-93F8-0B29B8FE2E3D}" dt="2023-04-12T17:55:57.806" v="982" actId="1032"/>
          <ac:spMkLst>
            <pc:docMk/>
            <pc:sldMk cId="912758139" sldId="321"/>
            <ac:spMk id="5" creationId="{A0886D33-BAB7-3FEA-8CE0-4F5C7B41E180}"/>
          </ac:spMkLst>
        </pc:spChg>
        <pc:spChg chg="add mod">
          <ac:chgData name="Noémie Spiller" userId="e4bebb1e-116a-4f15-b3ae-274db878ded7" providerId="ADAL" clId="{3DF20985-A173-4A1A-93F8-0B29B8FE2E3D}" dt="2023-04-19T10:28:20.171" v="2901" actId="1076"/>
          <ac:spMkLst>
            <pc:docMk/>
            <pc:sldMk cId="912758139" sldId="321"/>
            <ac:spMk id="5" creationId="{E8653F41-EAC7-33A3-289F-06760D8524DE}"/>
          </ac:spMkLst>
        </pc:spChg>
        <pc:spChg chg="add mod">
          <ac:chgData name="Noémie Spiller" userId="e4bebb1e-116a-4f15-b3ae-274db878ded7" providerId="ADAL" clId="{3DF20985-A173-4A1A-93F8-0B29B8FE2E3D}" dt="2023-04-19T10:27:49.835" v="2899" actId="1582"/>
          <ac:spMkLst>
            <pc:docMk/>
            <pc:sldMk cId="912758139" sldId="321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11" creationId="{A3480F4D-3DB8-9906-AA1A-FA0785AB1AC3}"/>
          </ac:spMkLst>
        </pc:spChg>
        <pc:spChg chg="add mod">
          <ac:chgData name="Noémie Spiller" userId="e4bebb1e-116a-4f15-b3ae-274db878ded7" providerId="ADAL" clId="{3DF20985-A173-4A1A-93F8-0B29B8FE2E3D}" dt="2023-04-19T10:47:28.540" v="2931" actId="1076"/>
          <ac:spMkLst>
            <pc:docMk/>
            <pc:sldMk cId="912758139" sldId="321"/>
            <ac:spMk id="15" creationId="{4DD84630-59F0-4E08-CD07-31452E05BE12}"/>
          </ac:spMkLst>
        </pc:spChg>
        <pc:spChg chg="add mod">
          <ac:chgData name="Noémie Spiller" userId="e4bebb1e-116a-4f15-b3ae-274db878ded7" providerId="ADAL" clId="{3DF20985-A173-4A1A-93F8-0B29B8FE2E3D}" dt="2023-04-19T10:46:42.623" v="2920" actId="14100"/>
          <ac:spMkLst>
            <pc:docMk/>
            <pc:sldMk cId="912758139" sldId="321"/>
            <ac:spMk id="16" creationId="{A7513582-2032-66C7-6F83-32C7C5F91ADF}"/>
          </ac:spMkLst>
        </pc:spChg>
        <pc:graphicFrameChg chg="add mod modGraphic">
          <ac:chgData name="Noémie Spiller" userId="e4bebb1e-116a-4f15-b3ae-274db878ded7" providerId="ADAL" clId="{3DF20985-A173-4A1A-93F8-0B29B8FE2E3D}" dt="2023-04-18T14:17:22.239" v="2750" actId="14100"/>
          <ac:graphicFrameMkLst>
            <pc:docMk/>
            <pc:sldMk cId="912758139" sldId="321"/>
            <ac:graphicFrameMk id="6" creationId="{92990882-C9C6-F33C-21AA-B457C4400502}"/>
          </ac:graphicFrameMkLst>
        </pc:graphicFrameChg>
        <pc:picChg chg="add del mod">
          <ac:chgData name="Noémie Spiller" userId="e4bebb1e-116a-4f15-b3ae-274db878ded7" providerId="ADAL" clId="{3DF20985-A173-4A1A-93F8-0B29B8FE2E3D}" dt="2023-04-19T10:44:26.407" v="2907" actId="478"/>
          <ac:picMkLst>
            <pc:docMk/>
            <pc:sldMk cId="912758139" sldId="321"/>
            <ac:picMk id="9" creationId="{1DA3AC8B-4B45-4366-55A1-1602B0502333}"/>
          </ac:picMkLst>
        </pc:picChg>
        <pc:picChg chg="add mod">
          <ac:chgData name="Noémie Spiller" userId="e4bebb1e-116a-4f15-b3ae-274db878ded7" providerId="ADAL" clId="{3DF20985-A173-4A1A-93F8-0B29B8FE2E3D}" dt="2023-04-19T10:47:04.168" v="2927" actId="688"/>
          <ac:picMkLst>
            <pc:docMk/>
            <pc:sldMk cId="912758139" sldId="321"/>
            <ac:picMk id="12" creationId="{835BFF2F-96C2-F7B1-C20A-8F926E3BB6BB}"/>
          </ac:picMkLst>
        </pc:picChg>
        <pc:picChg chg="add mod">
          <ac:chgData name="Noémie Spiller" userId="e4bebb1e-116a-4f15-b3ae-274db878ded7" providerId="ADAL" clId="{3DF20985-A173-4A1A-93F8-0B29B8FE2E3D}" dt="2023-04-19T10:46:15.906" v="2915" actId="1076"/>
          <ac:picMkLst>
            <pc:docMk/>
            <pc:sldMk cId="912758139" sldId="321"/>
            <ac:picMk id="14" creationId="{212722A4-5400-DE8F-0A95-3A65E5D08E98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26T07:34:56.742" v="5784" actId="20577"/>
        <pc:sldMkLst>
          <pc:docMk/>
          <pc:sldMk cId="3570777704" sldId="322"/>
        </pc:sldMkLst>
        <pc:spChg chg="mod">
          <ac:chgData name="Noémie Spiller" userId="e4bebb1e-116a-4f15-b3ae-274db878ded7" providerId="ADAL" clId="{3DF20985-A173-4A1A-93F8-0B29B8FE2E3D}" dt="2023-04-26T07:28:26.851" v="5484" actId="20577"/>
          <ac:spMkLst>
            <pc:docMk/>
            <pc:sldMk cId="3570777704" sldId="322"/>
            <ac:spMk id="4" creationId="{B905D132-4FC1-2EA8-B70C-E67930A20090}"/>
          </ac:spMkLst>
        </pc:spChg>
        <pc:spChg chg="mod">
          <ac:chgData name="Noémie Spiller" userId="e4bebb1e-116a-4f15-b3ae-274db878ded7" providerId="ADAL" clId="{3DF20985-A173-4A1A-93F8-0B29B8FE2E3D}" dt="2023-04-26T07:34:05.129" v="5734" actId="14100"/>
          <ac:spMkLst>
            <pc:docMk/>
            <pc:sldMk cId="3570777704" sldId="322"/>
            <ac:spMk id="5" creationId="{9BCA0F78-A7E0-7A11-7807-3718CD22388E}"/>
          </ac:spMkLst>
        </pc:spChg>
        <pc:spChg chg="del">
          <ac:chgData name="Noémie Spiller" userId="e4bebb1e-116a-4f15-b3ae-274db878ded7" providerId="ADAL" clId="{3DF20985-A173-4A1A-93F8-0B29B8FE2E3D}" dt="2023-04-26T07:27:13.496" v="5364"/>
          <ac:spMkLst>
            <pc:docMk/>
            <pc:sldMk cId="3570777704" sldId="322"/>
            <ac:spMk id="6" creationId="{13D54AE4-86A7-1CEC-127D-27BAD4C282B3}"/>
          </ac:spMkLst>
        </pc:spChg>
        <pc:spChg chg="add mod">
          <ac:chgData name="Noémie Spiller" userId="e4bebb1e-116a-4f15-b3ae-274db878ded7" providerId="ADAL" clId="{3DF20985-A173-4A1A-93F8-0B29B8FE2E3D}" dt="2023-04-26T07:34:20.570" v="5735" actId="14100"/>
          <ac:spMkLst>
            <pc:docMk/>
            <pc:sldMk cId="3570777704" sldId="322"/>
            <ac:spMk id="11" creationId="{43F2298A-4AA3-0803-D815-3C575B30D796}"/>
          </ac:spMkLst>
        </pc:spChg>
        <pc:picChg chg="add mod">
          <ac:chgData name="Noémie Spiller" userId="e4bebb1e-116a-4f15-b3ae-274db878ded7" providerId="ADAL" clId="{3DF20985-A173-4A1A-93F8-0B29B8FE2E3D}" dt="2023-04-26T07:34:29.354" v="5737" actId="1076"/>
          <ac:picMkLst>
            <pc:docMk/>
            <pc:sldMk cId="3570777704" sldId="322"/>
            <ac:picMk id="8" creationId="{EB0C53E1-6788-59C8-5473-15FE456CCF6D}"/>
          </ac:picMkLst>
        </pc:picChg>
        <pc:picChg chg="add mod">
          <ac:chgData name="Noémie Spiller" userId="e4bebb1e-116a-4f15-b3ae-274db878ded7" providerId="ADAL" clId="{3DF20985-A173-4A1A-93F8-0B29B8FE2E3D}" dt="2023-04-26T07:33:05.346" v="5667" actId="1076"/>
          <ac:picMkLst>
            <pc:docMk/>
            <pc:sldMk cId="3570777704" sldId="322"/>
            <ac:picMk id="10" creationId="{DA0C6E8B-413A-BB53-A27B-38A9C21E79E9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20T11:01:36.968" v="4373"/>
        <pc:sldMkLst>
          <pc:docMk/>
          <pc:sldMk cId="1963810207" sldId="323"/>
        </pc:sldMkLst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2" creationId="{C0B1E45F-77A4-27E5-CD72-B4793AB6460A}"/>
          </ac:spMkLst>
        </pc:spChg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3" creationId="{8BAAAF9B-5618-D08F-5DB4-A062A2E8124F}"/>
          </ac:spMkLst>
        </pc:spChg>
        <pc:spChg chg="mo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4" creationId="{519041D5-94F8-BD86-D30E-38612CD2EA03}"/>
          </ac:spMkLst>
        </pc:spChg>
        <pc:spChg chg="del mod">
          <ac:chgData name="Noémie Spiller" userId="e4bebb1e-116a-4f15-b3ae-274db878ded7" providerId="ADAL" clId="{3DF20985-A173-4A1A-93F8-0B29B8FE2E3D}" dt="2023-04-19T16:23:35.382" v="4339" actId="478"/>
          <ac:spMkLst>
            <pc:docMk/>
            <pc:sldMk cId="1963810207" sldId="323"/>
            <ac:spMk id="5" creationId="{BB60F0A7-D126-0B51-5302-DE304BCBCA76}"/>
          </ac:spMkLst>
        </pc:spChg>
        <pc:spChg chg="add del mod">
          <ac:chgData name="Noémie Spiller" userId="e4bebb1e-116a-4f15-b3ae-274db878ded7" providerId="ADAL" clId="{3DF20985-A173-4A1A-93F8-0B29B8FE2E3D}" dt="2023-04-19T16:23:39.218" v="4340" actId="478"/>
          <ac:spMkLst>
            <pc:docMk/>
            <pc:sldMk cId="1963810207" sldId="323"/>
            <ac:spMk id="7" creationId="{32146AE2-C204-952D-1974-5C1D9B44B0C9}"/>
          </ac:spMkLst>
        </pc:spChg>
        <pc:picChg chg="add mod">
          <ac:chgData name="Noémie Spiller" userId="e4bebb1e-116a-4f15-b3ae-274db878ded7" providerId="ADAL" clId="{3DF20985-A173-4A1A-93F8-0B29B8FE2E3D}" dt="2023-04-19T16:27:59.904" v="4363" actId="26606"/>
          <ac:picMkLst>
            <pc:docMk/>
            <pc:sldMk cId="1963810207" sldId="323"/>
            <ac:picMk id="9" creationId="{B9FE6E66-5196-9251-CAA9-A26481119E94}"/>
          </ac:picMkLst>
        </pc:picChg>
        <pc:picChg chg="add mod">
          <ac:chgData name="Noémie Spiller" userId="e4bebb1e-116a-4f15-b3ae-274db878ded7" providerId="ADAL" clId="{3DF20985-A173-4A1A-93F8-0B29B8FE2E3D}" dt="2023-04-19T16:28:38.251" v="4366"/>
          <ac:picMkLst>
            <pc:docMk/>
            <pc:sldMk cId="1963810207" sldId="323"/>
            <ac:picMk id="11" creationId="{EBD5077B-D6B2-F04C-6C82-986752CF4C77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9T11:42:21.700" v="3629" actId="20577"/>
        <pc:sldMkLst>
          <pc:docMk/>
          <pc:sldMk cId="621628165" sldId="324"/>
        </pc:sldMkLst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3DF20985-A173-4A1A-93F8-0B29B8FE2E3D}" dt="2023-04-19T11:40:56.080" v="3473" actId="20577"/>
          <ac:spMkLst>
            <pc:docMk/>
            <pc:sldMk cId="621628165" sldId="324"/>
            <ac:spMk id="4" creationId="{5075A099-650B-62AA-696F-7AE5EF5C605F}"/>
          </ac:spMkLst>
        </pc:spChg>
        <pc:spChg chg="del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5" creationId="{40F83C3F-E492-6D28-7C20-1023935F5D48}"/>
          </ac:spMkLst>
        </pc:spChg>
        <pc:spChg chg="add del mod">
          <ac:chgData name="Noémie Spiller" userId="e4bebb1e-116a-4f15-b3ae-274db878ded7" providerId="ADAL" clId="{3DF20985-A173-4A1A-93F8-0B29B8FE2E3D}" dt="2023-04-19T11:40:14.283" v="3463" actId="478"/>
          <ac:spMkLst>
            <pc:docMk/>
            <pc:sldMk cId="621628165" sldId="324"/>
            <ac:spMk id="12" creationId="{8F1BC9DE-5B4D-160E-7E2A-66A264945C42}"/>
          </ac:spMkLst>
        </pc:spChg>
        <pc:spChg chg="add mod">
          <ac:chgData name="Noémie Spiller" userId="e4bebb1e-116a-4f15-b3ae-274db878ded7" providerId="ADAL" clId="{3DF20985-A173-4A1A-93F8-0B29B8FE2E3D}" dt="2023-04-19T11:40:22.455" v="3464" actId="1076"/>
          <ac:spMkLst>
            <pc:docMk/>
            <pc:sldMk cId="621628165" sldId="324"/>
            <ac:spMk id="13" creationId="{67D3A2EF-C60B-0C26-9ABF-B21D791FE8DB}"/>
          </ac:spMkLst>
        </pc:spChg>
        <pc:spChg chg="add mod">
          <ac:chgData name="Noémie Spiller" userId="e4bebb1e-116a-4f15-b3ae-274db878ded7" providerId="ADAL" clId="{3DF20985-A173-4A1A-93F8-0B29B8FE2E3D}" dt="2023-04-19T11:40:45.564" v="3471"/>
          <ac:spMkLst>
            <pc:docMk/>
            <pc:sldMk cId="621628165" sldId="324"/>
            <ac:spMk id="14" creationId="{7D1C3A09-11DA-0F87-B716-A96C8605E7E9}"/>
          </ac:spMkLst>
        </pc:spChg>
        <pc:spChg chg="add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16" creationId="{48182D6E-5BE7-7F5D-3FBB-C4B0898D7785}"/>
          </ac:spMkLst>
        </pc:spChg>
        <pc:picChg chg="add del mod">
          <ac:chgData name="Noémie Spiller" userId="e4bebb1e-116a-4f15-b3ae-274db878ded7" providerId="ADAL" clId="{3DF20985-A173-4A1A-93F8-0B29B8FE2E3D}" dt="2023-04-19T11:38:04.091" v="3443" actId="478"/>
          <ac:picMkLst>
            <pc:docMk/>
            <pc:sldMk cId="621628165" sldId="324"/>
            <ac:picMk id="7" creationId="{D6E77E86-BEE7-EEC3-ECCB-6600DD721E79}"/>
          </ac:picMkLst>
        </pc:picChg>
        <pc:picChg chg="add mod ord">
          <ac:chgData name="Noémie Spiller" userId="e4bebb1e-116a-4f15-b3ae-274db878ded7" providerId="ADAL" clId="{3DF20985-A173-4A1A-93F8-0B29B8FE2E3D}" dt="2023-04-19T11:38:26.528" v="3448" actId="26606"/>
          <ac:picMkLst>
            <pc:docMk/>
            <pc:sldMk cId="621628165" sldId="324"/>
            <ac:picMk id="9" creationId="{7E0855DF-215B-7A50-A943-FE5123E73154}"/>
          </ac:picMkLst>
        </pc:picChg>
        <pc:picChg chg="add mod">
          <ac:chgData name="Noémie Spiller" userId="e4bebb1e-116a-4f15-b3ae-274db878ded7" providerId="ADAL" clId="{3DF20985-A173-4A1A-93F8-0B29B8FE2E3D}" dt="2023-04-19T11:39:02.148" v="3449"/>
          <ac:picMkLst>
            <pc:docMk/>
            <pc:sldMk cId="621628165" sldId="324"/>
            <ac:picMk id="11" creationId="{9B15B976-3CAF-7AC0-1880-D0B3DC1D15ED}"/>
          </ac:picMkLst>
        </pc:picChg>
      </pc:sldChg>
      <pc:sldChg chg="addSp delSp modSp new mod delAnim modAnim modNotesTx">
        <pc:chgData name="Noémie Spiller" userId="e4bebb1e-116a-4f15-b3ae-274db878ded7" providerId="ADAL" clId="{3DF20985-A173-4A1A-93F8-0B29B8FE2E3D}" dt="2023-04-19T16:14:26.681" v="4269" actId="1076"/>
        <pc:sldMkLst>
          <pc:docMk/>
          <pc:sldMk cId="1176313540" sldId="325"/>
        </pc:sldMkLst>
        <pc:spChg chg="mod">
          <ac:chgData name="Noémie Spiller" userId="e4bebb1e-116a-4f15-b3ae-274db878ded7" providerId="ADAL" clId="{3DF20985-A173-4A1A-93F8-0B29B8FE2E3D}" dt="2023-04-12T18:00:49.912" v="1199" actId="20577"/>
          <ac:spMkLst>
            <pc:docMk/>
            <pc:sldMk cId="1176313540" sldId="325"/>
            <ac:spMk id="4" creationId="{08F3F385-0EBA-FC60-F789-683CFDD11903}"/>
          </ac:spMkLst>
        </pc:spChg>
        <pc:spChg chg="del mod">
          <ac:chgData name="Noémie Spiller" userId="e4bebb1e-116a-4f15-b3ae-274db878ded7" providerId="ADAL" clId="{3DF20985-A173-4A1A-93F8-0B29B8FE2E3D}" dt="2023-04-19T16:12:23.789" v="4258" actId="478"/>
          <ac:spMkLst>
            <pc:docMk/>
            <pc:sldMk cId="1176313540" sldId="325"/>
            <ac:spMk id="5" creationId="{A4DC6A53-754E-97B7-7B88-01F8412E0461}"/>
          </ac:spMkLst>
        </pc:spChg>
        <pc:spChg chg="add del mod">
          <ac:chgData name="Noémie Spiller" userId="e4bebb1e-116a-4f15-b3ae-274db878ded7" providerId="ADAL" clId="{3DF20985-A173-4A1A-93F8-0B29B8FE2E3D}" dt="2023-04-19T16:12:28.277" v="4259" actId="478"/>
          <ac:spMkLst>
            <pc:docMk/>
            <pc:sldMk cId="1176313540" sldId="325"/>
            <ac:spMk id="8" creationId="{EAAB5AF5-C1EF-ADD1-D17B-949A348BD715}"/>
          </ac:spMkLst>
        </pc:spChg>
        <pc:picChg chg="add del mod">
          <ac:chgData name="Noémie Spiller" userId="e4bebb1e-116a-4f15-b3ae-274db878ded7" providerId="ADAL" clId="{3DF20985-A173-4A1A-93F8-0B29B8FE2E3D}" dt="2023-04-19T16:12:34.550" v="4262" actId="478"/>
          <ac:picMkLst>
            <pc:docMk/>
            <pc:sldMk cId="1176313540" sldId="325"/>
            <ac:picMk id="6" creationId="{2E9E7871-5187-7957-8E74-A3FD22E74A9E}"/>
          </ac:picMkLst>
        </pc:picChg>
        <pc:picChg chg="add mod">
          <ac:chgData name="Noémie Spiller" userId="e4bebb1e-116a-4f15-b3ae-274db878ded7" providerId="ADAL" clId="{3DF20985-A173-4A1A-93F8-0B29B8FE2E3D}" dt="2023-04-19T16:14:26.681" v="4269" actId="1076"/>
          <ac:picMkLst>
            <pc:docMk/>
            <pc:sldMk cId="1176313540" sldId="325"/>
            <ac:picMk id="9" creationId="{58073FE6-631C-8E79-EEE9-3358135259C4}"/>
          </ac:picMkLst>
        </pc:picChg>
      </pc:sldChg>
      <pc:sldChg chg="addSp delSp modSp new del mod modClrScheme chgLayout">
        <pc:chgData name="Noémie Spiller" userId="e4bebb1e-116a-4f15-b3ae-274db878ded7" providerId="ADAL" clId="{3DF20985-A173-4A1A-93F8-0B29B8FE2E3D}" dt="2023-04-12T18:01:42.871" v="1255" actId="47"/>
        <pc:sldMkLst>
          <pc:docMk/>
          <pc:sldMk cId="1297805111" sldId="326"/>
        </pc:sldMkLst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2" creationId="{2A484455-4D0F-800C-6402-BD5EE3369508}"/>
          </ac:spMkLst>
        </pc:spChg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3" creationId="{16C51392-8B3F-C1CF-3CF0-5BAF58CC2B4E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4" creationId="{A7861415-DE05-3638-92BA-D27991C88604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5" creationId="{414119CF-4D87-EB75-1B76-070DC6A96EAB}"/>
          </ac:spMkLst>
        </pc:spChg>
        <pc:spChg chg="add mod ord">
          <ac:chgData name="Noémie Spiller" userId="e4bebb1e-116a-4f15-b3ae-274db878ded7" providerId="ADAL" clId="{3DF20985-A173-4A1A-93F8-0B29B8FE2E3D}" dt="2023-04-12T18:01:28.009" v="1251" actId="20577"/>
          <ac:spMkLst>
            <pc:docMk/>
            <pc:sldMk cId="1297805111" sldId="326"/>
            <ac:spMk id="6" creationId="{DD835170-F2A2-DC7B-3805-1E5D875DF976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7" creationId="{B62E90E9-3773-1FFC-5088-65706D61FD61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8" creationId="{AC4F3CA4-8C4D-458D-FEA9-4B97AF135DE3}"/>
          </ac:spMkLst>
        </pc:spChg>
      </pc:sldChg>
      <pc:sldChg chg="addSp delSp modSp add mod ord">
        <pc:chgData name="Noémie Spiller" userId="e4bebb1e-116a-4f15-b3ae-274db878ded7" providerId="ADAL" clId="{3DF20985-A173-4A1A-93F8-0B29B8FE2E3D}" dt="2023-04-12T18:03:38.269" v="1304" actId="26606"/>
        <pc:sldMkLst>
          <pc:docMk/>
          <pc:sldMk cId="815586482" sldId="327"/>
        </pc:sldMkLst>
        <pc:spChg chg="mod">
          <ac:chgData name="Noémie Spiller" userId="e4bebb1e-116a-4f15-b3ae-274db878ded7" providerId="ADAL" clId="{3DF20985-A173-4A1A-93F8-0B29B8FE2E3D}" dt="2023-04-12T18:03:26.780" v="1303" actId="20577"/>
          <ac:spMkLst>
            <pc:docMk/>
            <pc:sldMk cId="815586482" sldId="327"/>
            <ac:spMk id="4" creationId="{D6F02E3B-3FF4-F76E-AFB0-3BE17CA5A591}"/>
          </ac:spMkLst>
        </pc:spChg>
        <pc:picChg chg="add">
          <ac:chgData name="Noémie Spiller" userId="e4bebb1e-116a-4f15-b3ae-274db878ded7" providerId="ADAL" clId="{3DF20985-A173-4A1A-93F8-0B29B8FE2E3D}" dt="2023-04-12T18:03:38.269" v="1304" actId="26606"/>
          <ac:picMkLst>
            <pc:docMk/>
            <pc:sldMk cId="815586482" sldId="327"/>
            <ac:picMk id="6" creationId="{CD6D20A9-156A-8BD4-67A9-FAFA1562A4AA}"/>
          </ac:picMkLst>
        </pc:picChg>
        <pc:picChg chg="del">
          <ac:chgData name="Noémie Spiller" userId="e4bebb1e-116a-4f15-b3ae-274db878ded7" providerId="ADAL" clId="{3DF20985-A173-4A1A-93F8-0B29B8FE2E3D}" dt="2023-04-12T18:02:16.252" v="1291" actId="478"/>
          <ac:picMkLst>
            <pc:docMk/>
            <pc:sldMk cId="815586482" sldId="327"/>
            <ac:picMk id="7" creationId="{EE418CF9-826C-85E5-FE49-065AA4DA6718}"/>
          </ac:picMkLst>
        </pc:picChg>
      </pc:sldChg>
      <pc:sldChg chg="modSp new mod">
        <pc:chgData name="Noémie Spiller" userId="e4bebb1e-116a-4f15-b3ae-274db878ded7" providerId="ADAL" clId="{3DF20985-A173-4A1A-93F8-0B29B8FE2E3D}" dt="2023-04-12T18:04:48.189" v="1335" actId="20577"/>
        <pc:sldMkLst>
          <pc:docMk/>
          <pc:sldMk cId="2155087023" sldId="328"/>
        </pc:sldMkLst>
        <pc:spChg chg="mod">
          <ac:chgData name="Noémie Spiller" userId="e4bebb1e-116a-4f15-b3ae-274db878ded7" providerId="ADAL" clId="{3DF20985-A173-4A1A-93F8-0B29B8FE2E3D}" dt="2023-04-12T18:04:46.156" v="1331" actId="20577"/>
          <ac:spMkLst>
            <pc:docMk/>
            <pc:sldMk cId="2155087023" sldId="328"/>
            <ac:spMk id="4" creationId="{E7C41F11-FDFD-50EB-32DB-DA076629B31D}"/>
          </ac:spMkLst>
        </pc:spChg>
        <pc:spChg chg="mod">
          <ac:chgData name="Noémie Spiller" userId="e4bebb1e-116a-4f15-b3ae-274db878ded7" providerId="ADAL" clId="{3DF20985-A173-4A1A-93F8-0B29B8FE2E3D}" dt="2023-04-12T18:04:48.189" v="1335" actId="20577"/>
          <ac:spMkLst>
            <pc:docMk/>
            <pc:sldMk cId="2155087023" sldId="328"/>
            <ac:spMk id="5" creationId="{9EAB25E4-6645-61C7-740E-3C61EE3BD5A4}"/>
          </ac:spMkLst>
        </pc:spChg>
      </pc:sldChg>
      <pc:sldChg chg="modSp new mod">
        <pc:chgData name="Noémie Spiller" userId="e4bebb1e-116a-4f15-b3ae-274db878ded7" providerId="ADAL" clId="{3DF20985-A173-4A1A-93F8-0B29B8FE2E3D}" dt="2023-04-12T18:05:13.737" v="1358" actId="20577"/>
        <pc:sldMkLst>
          <pc:docMk/>
          <pc:sldMk cId="4285188218" sldId="329"/>
        </pc:sldMkLst>
        <pc:spChg chg="mod">
          <ac:chgData name="Noémie Spiller" userId="e4bebb1e-116a-4f15-b3ae-274db878ded7" providerId="ADAL" clId="{3DF20985-A173-4A1A-93F8-0B29B8FE2E3D}" dt="2023-04-12T18:05:13.737" v="1358" actId="20577"/>
          <ac:spMkLst>
            <pc:docMk/>
            <pc:sldMk cId="4285188218" sldId="329"/>
            <ac:spMk id="5" creationId="{7EE6E934-F168-F6EB-4D3B-70C35238710C}"/>
          </ac:spMkLst>
        </pc:spChg>
      </pc:sldChg>
      <pc:sldChg chg="modSp new del mod ord">
        <pc:chgData name="Noémie Spiller" userId="e4bebb1e-116a-4f15-b3ae-274db878ded7" providerId="ADAL" clId="{3DF20985-A173-4A1A-93F8-0B29B8FE2E3D}" dt="2023-04-19T15:51:22.100" v="4206" actId="47"/>
        <pc:sldMkLst>
          <pc:docMk/>
          <pc:sldMk cId="3574715911" sldId="330"/>
        </pc:sldMkLst>
        <pc:spChg chg="mod">
          <ac:chgData name="Noémie Spiller" userId="e4bebb1e-116a-4f15-b3ae-274db878ded7" providerId="ADAL" clId="{3DF20985-A173-4A1A-93F8-0B29B8FE2E3D}" dt="2023-04-13T09:23:01.227" v="1527" actId="20577"/>
          <ac:spMkLst>
            <pc:docMk/>
            <pc:sldMk cId="3574715911" sldId="330"/>
            <ac:spMk id="4" creationId="{6AD62255-8FA2-7C1B-01B4-1B96A337D51B}"/>
          </ac:spMkLst>
        </pc:spChg>
      </pc:sldChg>
      <pc:sldChg chg="addSp delSp modSp new mod ord modNotesTx">
        <pc:chgData name="Noémie Spiller" userId="e4bebb1e-116a-4f15-b3ae-274db878ded7" providerId="ADAL" clId="{3DF20985-A173-4A1A-93F8-0B29B8FE2E3D}" dt="2023-04-19T14:13:03.066" v="3801"/>
        <pc:sldMkLst>
          <pc:docMk/>
          <pc:sldMk cId="3666134602" sldId="331"/>
        </pc:sldMkLst>
        <pc:spChg chg="mod">
          <ac:chgData name="Noémie Spiller" userId="e4bebb1e-116a-4f15-b3ae-274db878ded7" providerId="ADAL" clId="{3DF20985-A173-4A1A-93F8-0B29B8FE2E3D}" dt="2023-04-18T15:59:19.624" v="2797" actId="20577"/>
          <ac:spMkLst>
            <pc:docMk/>
            <pc:sldMk cId="3666134602" sldId="331"/>
            <ac:spMk id="4" creationId="{3C8B132F-D6E4-54F1-EC01-69DB780F9124}"/>
          </ac:spMkLst>
        </pc:spChg>
        <pc:spChg chg="del mod">
          <ac:chgData name="Noémie Spiller" userId="e4bebb1e-116a-4f15-b3ae-274db878ded7" providerId="ADAL" clId="{3DF20985-A173-4A1A-93F8-0B29B8FE2E3D}" dt="2023-04-18T13:43:01.890" v="2270" actId="478"/>
          <ac:spMkLst>
            <pc:docMk/>
            <pc:sldMk cId="3666134602" sldId="331"/>
            <ac:spMk id="5" creationId="{C3649A88-A72C-2116-0F82-CD9E62723E5D}"/>
          </ac:spMkLst>
        </pc:spChg>
        <pc:spChg chg="add del mod">
          <ac:chgData name="Noémie Spiller" userId="e4bebb1e-116a-4f15-b3ae-274db878ded7" providerId="ADAL" clId="{3DF20985-A173-4A1A-93F8-0B29B8FE2E3D}" dt="2023-04-18T13:43:07.895" v="2271" actId="478"/>
          <ac:spMkLst>
            <pc:docMk/>
            <pc:sldMk cId="3666134602" sldId="331"/>
            <ac:spMk id="9" creationId="{AD0B9F7F-B076-3A5E-C9C7-30661D708B04}"/>
          </ac:spMkLst>
        </pc:spChg>
        <pc:spChg chg="add del mod">
          <ac:chgData name="Noémie Spiller" userId="e4bebb1e-116a-4f15-b3ae-274db878ded7" providerId="ADAL" clId="{3DF20985-A173-4A1A-93F8-0B29B8FE2E3D}" dt="2023-04-18T13:43:28.532" v="2285"/>
          <ac:spMkLst>
            <pc:docMk/>
            <pc:sldMk cId="3666134602" sldId="331"/>
            <ac:spMk id="10" creationId="{21F12862-D587-2B48-E172-1F0D1008D683}"/>
          </ac:spMkLst>
        </pc:spChg>
        <pc:spChg chg="add mod">
          <ac:chgData name="Noémie Spiller" userId="e4bebb1e-116a-4f15-b3ae-274db878ded7" providerId="ADAL" clId="{3DF20985-A173-4A1A-93F8-0B29B8FE2E3D}" dt="2023-04-18T13:49:20.604" v="2359" actId="115"/>
          <ac:spMkLst>
            <pc:docMk/>
            <pc:sldMk cId="3666134602" sldId="331"/>
            <ac:spMk id="11" creationId="{8ACC9A0E-DD20-0C71-1517-0CA7D8C210B2}"/>
          </ac:spMkLst>
        </pc:spChg>
        <pc:spChg chg="add mod">
          <ac:chgData name="Noémie Spiller" userId="e4bebb1e-116a-4f15-b3ae-274db878ded7" providerId="ADAL" clId="{3DF20985-A173-4A1A-93F8-0B29B8FE2E3D}" dt="2023-04-18T15:58:22.551" v="2772" actId="20577"/>
          <ac:spMkLst>
            <pc:docMk/>
            <pc:sldMk cId="3666134602" sldId="33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2" creationId="{D1BD6737-82F1-5BD4-0CA5-B24682D89AE5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3" creationId="{476224B0-FEAA-2822-5CC6-B8741C4C4322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4" creationId="{F883E18A-DC4D-7D61-6EBF-F3E960986BB9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7" creationId="{6198B37D-D4CE-A321-8576-A2EFCB958A3E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8" creationId="{C641D51C-3C4E-62BB-B394-C584587D6505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8T15:59:08.231" v="2788" actId="1076"/>
          <ac:spMkLst>
            <pc:docMk/>
            <pc:sldMk cId="3666134602" sldId="331"/>
            <ac:spMk id="30" creationId="{12DB54B5-7B94-5A2A-83B6-4E236C8AEE35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1" creationId="{B67217E2-8849-0AD8-80A3-197A5993B206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2" creationId="{385508DA-EB80-2805-BFA2-7496129CC64F}"/>
          </ac:spMkLst>
        </pc:spChg>
        <pc:spChg chg="add mod">
          <ac:chgData name="Noémie Spiller" userId="e4bebb1e-116a-4f15-b3ae-274db878ded7" providerId="ADAL" clId="{3DF20985-A173-4A1A-93F8-0B29B8FE2E3D}" dt="2023-04-18T14:05:01.531" v="2561" actId="14100"/>
          <ac:spMkLst>
            <pc:docMk/>
            <pc:sldMk cId="3666134602" sldId="331"/>
            <ac:spMk id="33" creationId="{39D923E4-87FF-E13A-E418-35E9BDF3B4FC}"/>
          </ac:spMkLst>
        </pc:spChg>
        <pc:spChg chg="add mod">
          <ac:chgData name="Noémie Spiller" userId="e4bebb1e-116a-4f15-b3ae-274db878ded7" providerId="ADAL" clId="{3DF20985-A173-4A1A-93F8-0B29B8FE2E3D}" dt="2023-04-18T14:05:06.209" v="2562" actId="1076"/>
          <ac:spMkLst>
            <pc:docMk/>
            <pc:sldMk cId="3666134602" sldId="331"/>
            <ac:spMk id="34" creationId="{24D86BA9-70DB-CF74-418E-01AAB39D7E30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5" creationId="{9185A93D-9258-9A1D-3009-D87FB37C0198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6" creationId="{51D3CAEB-56B5-5B22-7D66-2706F682FE67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7" creationId="{2A9E0707-C4C2-5A6B-2404-439E3124A4E9}"/>
          </ac:spMkLst>
        </pc:spChg>
        <pc:spChg chg="add mod">
          <ac:chgData name="Noémie Spiller" userId="e4bebb1e-116a-4f15-b3ae-274db878ded7" providerId="ADAL" clId="{3DF20985-A173-4A1A-93F8-0B29B8FE2E3D}" dt="2023-04-18T15:58:53.897" v="2787" actId="20577"/>
          <ac:spMkLst>
            <pc:docMk/>
            <pc:sldMk cId="3666134602" sldId="331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8T14:03:08.284" v="2548" actId="478"/>
          <ac:spMkLst>
            <pc:docMk/>
            <pc:sldMk cId="3666134602" sldId="331"/>
            <ac:spMk id="39" creationId="{BD8272DC-B54C-0FBB-D783-1AFD4883CB42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41" creationId="{3CD70D46-B646-E343-8305-2174C3F0FF71}"/>
          </ac:spMkLst>
        </pc:spChg>
        <pc:picChg chg="add mod">
          <ac:chgData name="Noémie Spiller" userId="e4bebb1e-116a-4f15-b3ae-274db878ded7" providerId="ADAL" clId="{3DF20985-A173-4A1A-93F8-0B29B8FE2E3D}" dt="2023-04-18T14:04:51.037" v="2559" actId="1076"/>
          <ac:picMkLst>
            <pc:docMk/>
            <pc:sldMk cId="3666134602" sldId="331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8T13:45:51.331" v="2306" actId="478"/>
          <ac:picMkLst>
            <pc:docMk/>
            <pc:sldMk cId="3666134602" sldId="331"/>
            <ac:picMk id="14" creationId="{2392CF7A-29C3-CAB2-1BA7-4A1D17B54856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6" creationId="{D2554147-0893-21A1-25CC-3579B39E8ED3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20" creationId="{E192B57B-4C9F-580C-F030-2D3C2D59D9CE}"/>
          </ac:picMkLst>
        </pc:picChg>
        <pc:picChg chg="add del mod">
          <ac:chgData name="Noémie Spiller" userId="e4bebb1e-116a-4f15-b3ae-274db878ded7" providerId="ADAL" clId="{3DF20985-A173-4A1A-93F8-0B29B8FE2E3D}" dt="2023-04-18T14:03:43.442" v="2553" actId="478"/>
          <ac:picMkLst>
            <pc:docMk/>
            <pc:sldMk cId="3666134602" sldId="331"/>
            <ac:picMk id="25" creationId="{EBA048CE-0253-59D0-CE36-2C8483EE7523}"/>
          </ac:picMkLst>
        </pc:picChg>
        <pc:picChg chg="add del mod">
          <ac:chgData name="Noémie Spiller" userId="e4bebb1e-116a-4f15-b3ae-274db878ded7" providerId="ADAL" clId="{3DF20985-A173-4A1A-93F8-0B29B8FE2E3D}" dt="2023-04-18T14:02:39.229" v="2527" actId="478"/>
          <ac:picMkLst>
            <pc:docMk/>
            <pc:sldMk cId="3666134602" sldId="331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8T14:04:27.696" v="2558" actId="1076"/>
          <ac:picMkLst>
            <pc:docMk/>
            <pc:sldMk cId="3666134602" sldId="331"/>
            <ac:picMk id="40" creationId="{915C5DF5-83E8-94FC-9B7B-3C3751B50EDD}"/>
          </ac:picMkLst>
        </pc:picChg>
      </pc:sldChg>
      <pc:sldChg chg="addSp delSp modSp new mod ord modAnim">
        <pc:chgData name="Noémie Spiller" userId="e4bebb1e-116a-4f15-b3ae-274db878ded7" providerId="ADAL" clId="{3DF20985-A173-4A1A-93F8-0B29B8FE2E3D}" dt="2023-04-25T17:03:57.845" v="5244"/>
        <pc:sldMkLst>
          <pc:docMk/>
          <pc:sldMk cId="2964222083" sldId="332"/>
        </pc:sldMkLst>
        <pc:spChg chg="mod">
          <ac:chgData name="Noémie Spiller" userId="e4bebb1e-116a-4f15-b3ae-274db878ded7" providerId="ADAL" clId="{3DF20985-A173-4A1A-93F8-0B29B8FE2E3D}" dt="2023-04-18T13:03:30.014" v="2016"/>
          <ac:spMkLst>
            <pc:docMk/>
            <pc:sldMk cId="2964222083" sldId="332"/>
            <ac:spMk id="4" creationId="{0DCD38B1-DC42-C938-F16B-45B9B55E029F}"/>
          </ac:spMkLst>
        </pc:spChg>
        <pc:spChg chg="del">
          <ac:chgData name="Noémie Spiller" userId="e4bebb1e-116a-4f15-b3ae-274db878ded7" providerId="ADAL" clId="{3DF20985-A173-4A1A-93F8-0B29B8FE2E3D}" dt="2023-04-18T13:03:03.938" v="2008"/>
          <ac:spMkLst>
            <pc:docMk/>
            <pc:sldMk cId="2964222083" sldId="332"/>
            <ac:spMk id="5" creationId="{09A979EF-9DFB-7F37-3EF2-481C8BFB770B}"/>
          </ac:spMkLst>
        </pc:spChg>
        <pc:picChg chg="add mod">
          <ac:chgData name="Noémie Spiller" userId="e4bebb1e-116a-4f15-b3ae-274db878ded7" providerId="ADAL" clId="{3DF20985-A173-4A1A-93F8-0B29B8FE2E3D}" dt="2023-04-18T13:03:03.938" v="2008"/>
          <ac:picMkLst>
            <pc:docMk/>
            <pc:sldMk cId="2964222083" sldId="332"/>
            <ac:picMk id="6" creationId="{982A6C03-7CB7-86A4-7455-4952281CCE05}"/>
          </ac:picMkLst>
        </pc:picChg>
      </pc:sldChg>
      <pc:sldChg chg="new del">
        <pc:chgData name="Noémie Spiller" userId="e4bebb1e-116a-4f15-b3ae-274db878ded7" providerId="ADAL" clId="{3DF20985-A173-4A1A-93F8-0B29B8FE2E3D}" dt="2023-04-18T13:03:57.313" v="2019" actId="47"/>
        <pc:sldMkLst>
          <pc:docMk/>
          <pc:sldMk cId="1878432682" sldId="333"/>
        </pc:sldMkLst>
      </pc:sldChg>
      <pc:sldChg chg="delSp modSp add mod modNotesTx">
        <pc:chgData name="Noémie Spiller" userId="e4bebb1e-116a-4f15-b3ae-274db878ded7" providerId="ADAL" clId="{3DF20985-A173-4A1A-93F8-0B29B8FE2E3D}" dt="2023-04-25T17:07:13.254" v="5284" actId="20577"/>
        <pc:sldMkLst>
          <pc:docMk/>
          <pc:sldMk cId="2223353952" sldId="334"/>
        </pc:sldMkLst>
        <pc:spChg chg="mod">
          <ac:chgData name="Noémie Spiller" userId="e4bebb1e-116a-4f15-b3ae-274db878ded7" providerId="ADAL" clId="{3DF20985-A173-4A1A-93F8-0B29B8FE2E3D}" dt="2023-04-18T13:11:26.174" v="2130" actId="1076"/>
          <ac:spMkLst>
            <pc:docMk/>
            <pc:sldMk cId="2223353952" sldId="334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8T13:07:39.126" v="2097" actId="1076"/>
          <ac:spMkLst>
            <pc:docMk/>
            <pc:sldMk cId="2223353952" sldId="334"/>
            <ac:spMk id="3" creationId="{70CCB633-0E5F-E5D6-13DA-772B56953AF3}"/>
          </ac:spMkLst>
        </pc:spChg>
        <pc:spChg chg="mod">
          <ac:chgData name="Noémie Spiller" userId="e4bebb1e-116a-4f15-b3ae-274db878ded7" providerId="ADAL" clId="{3DF20985-A173-4A1A-93F8-0B29B8FE2E3D}" dt="2023-04-18T13:09:58.971" v="2117" actId="1076"/>
          <ac:spMkLst>
            <pc:docMk/>
            <pc:sldMk cId="2223353952" sldId="334"/>
            <ac:spMk id="4" creationId="{5F7D1C74-B814-759D-D0D6-727E733705CB}"/>
          </ac:spMkLst>
        </pc:spChg>
        <pc:spChg chg="del mod">
          <ac:chgData name="Noémie Spiller" userId="e4bebb1e-116a-4f15-b3ae-274db878ded7" providerId="ADAL" clId="{3DF20985-A173-4A1A-93F8-0B29B8FE2E3D}" dt="2023-04-25T16:40:29.842" v="5212" actId="21"/>
          <ac:spMkLst>
            <pc:docMk/>
            <pc:sldMk cId="2223353952" sldId="334"/>
            <ac:spMk id="13" creationId="{EC5E1715-0F9D-7DE6-023B-59F6AC130D25}"/>
          </ac:spMkLst>
        </pc:spChg>
        <pc:spChg chg="mod">
          <ac:chgData name="Noémie Spiller" userId="e4bebb1e-116a-4f15-b3ae-274db878ded7" providerId="ADAL" clId="{3DF20985-A173-4A1A-93F8-0B29B8FE2E3D}" dt="2023-04-18T13:10:26.305" v="2122" actId="14100"/>
          <ac:spMkLst>
            <pc:docMk/>
            <pc:sldMk cId="2223353952" sldId="334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2" creationId="{9D13B7B9-B1C7-0F04-84F4-05A4BEBFB815}"/>
          </ac:spMkLst>
        </pc:spChg>
        <pc:spChg chg="mod">
          <ac:chgData name="Noémie Spiller" userId="e4bebb1e-116a-4f15-b3ae-274db878ded7" providerId="ADAL" clId="{3DF20985-A173-4A1A-93F8-0B29B8FE2E3D}" dt="2023-04-18T13:08:13.698" v="2098" actId="1076"/>
          <ac:spMkLst>
            <pc:docMk/>
            <pc:sldMk cId="2223353952" sldId="334"/>
            <ac:spMk id="23" creationId="{4A8EA920-4E84-261B-B103-BF98EA593177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4" creationId="{534596BD-E8CB-546C-5ACF-F0399F423437}"/>
          </ac:spMkLst>
        </pc:spChg>
        <pc:graphicFrameChg chg="mod">
          <ac:chgData name="Noémie Spiller" userId="e4bebb1e-116a-4f15-b3ae-274db878ded7" providerId="ADAL" clId="{3DF20985-A173-4A1A-93F8-0B29B8FE2E3D}" dt="2023-04-25T17:07:13.254" v="5284" actId="20577"/>
          <ac:graphicFrameMkLst>
            <pc:docMk/>
            <pc:sldMk cId="2223353952" sldId="334"/>
            <ac:graphicFrameMk id="8" creationId="{B584C7B5-CE82-8A5F-8221-4FB5B2E688EA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7:13.736" v="2095" actId="478"/>
          <ac:graphicFrameMkLst>
            <pc:docMk/>
            <pc:sldMk cId="2223353952" sldId="334"/>
            <ac:graphicFrameMk id="75" creationId="{E699211F-4815-1871-35EA-752C5BDA838A}"/>
          </ac:graphicFrameMkLst>
        </pc:graphicFrame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9" creationId="{2F7E03B4-0274-1EC9-7428-3C4DE11D69C4}"/>
          </ac:picMkLst>
        </pc:pic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11" creationId="{8DA043D3-A58E-EA9D-D32C-3C05C65D2BCB}"/>
          </ac:picMkLst>
        </pc:picChg>
        <pc:picChg chg="del mod">
          <ac:chgData name="Noémie Spiller" userId="e4bebb1e-116a-4f15-b3ae-274db878ded7" providerId="ADAL" clId="{3DF20985-A173-4A1A-93F8-0B29B8FE2E3D}" dt="2023-04-25T16:40:29.842" v="5212" actId="21"/>
          <ac:picMkLst>
            <pc:docMk/>
            <pc:sldMk cId="2223353952" sldId="334"/>
            <ac:picMk id="12" creationId="{62F23469-0F15-000A-B223-8B5DBF85CB66}"/>
          </ac:picMkLst>
        </pc:picChg>
        <pc:picChg chg="mod">
          <ac:chgData name="Noémie Spiller" userId="e4bebb1e-116a-4f15-b3ae-274db878ded7" providerId="ADAL" clId="{3DF20985-A173-4A1A-93F8-0B29B8FE2E3D}" dt="2023-04-18T13:08:13.698" v="2098" actId="1076"/>
          <ac:picMkLst>
            <pc:docMk/>
            <pc:sldMk cId="2223353952" sldId="334"/>
            <ac:picMk id="15" creationId="{BAF0E8EF-3F50-8454-3076-734EE0D1A338}"/>
          </ac:picMkLst>
        </pc:picChg>
        <pc:picChg chg="mod">
          <ac:chgData name="Noémie Spiller" userId="e4bebb1e-116a-4f15-b3ae-274db878ded7" providerId="ADAL" clId="{3DF20985-A173-4A1A-93F8-0B29B8FE2E3D}" dt="2023-04-18T13:10:18.414" v="2120" actId="1076"/>
          <ac:picMkLst>
            <pc:docMk/>
            <pc:sldMk cId="2223353952" sldId="334"/>
            <ac:picMk id="19" creationId="{EC1E7A96-D521-FD1C-4269-B0F13CDB1524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32:52.140" v="4410" actId="313"/>
        <pc:sldMkLst>
          <pc:docMk/>
          <pc:sldMk cId="506601370" sldId="335"/>
        </pc:sldMkLst>
        <pc:spChg chg="mod">
          <ac:chgData name="Noémie Spiller" userId="e4bebb1e-116a-4f15-b3ae-274db878ded7" providerId="ADAL" clId="{3DF20985-A173-4A1A-93F8-0B29B8FE2E3D}" dt="2023-04-18T13:11:33.305" v="2131" actId="1076"/>
          <ac:spMkLst>
            <pc:docMk/>
            <pc:sldMk cId="506601370" sldId="335"/>
            <ac:spMk id="2" creationId="{3C28890F-6AD4-649B-4997-3EDC65E3998E}"/>
          </ac:spMkLst>
        </pc:spChg>
        <pc:spChg chg="add del mod">
          <ac:chgData name="Noémie Spiller" userId="e4bebb1e-116a-4f15-b3ae-274db878ded7" providerId="ADAL" clId="{3DF20985-A173-4A1A-93F8-0B29B8FE2E3D}" dt="2023-04-18T13:04:16.598" v="2022" actId="478"/>
          <ac:spMkLst>
            <pc:docMk/>
            <pc:sldMk cId="506601370" sldId="335"/>
            <ac:spMk id="6" creationId="{C125BF35-F8CF-4621-247E-B8B69BE2B677}"/>
          </ac:spMkLst>
        </pc:spChg>
        <pc:spChg chg="del">
          <ac:chgData name="Noémie Spiller" userId="e4bebb1e-116a-4f15-b3ae-274db878ded7" providerId="ADAL" clId="{3DF20985-A173-4A1A-93F8-0B29B8FE2E3D}" dt="2023-04-18T13:13:17.395" v="2133" actId="478"/>
          <ac:spMkLst>
            <pc:docMk/>
            <pc:sldMk cId="506601370" sldId="335"/>
            <ac:spMk id="13" creationId="{EC5E1715-0F9D-7DE6-023B-59F6AC130D25}"/>
          </ac:spMkLst>
        </pc:spChg>
        <pc:spChg chg="del">
          <ac:chgData name="Noémie Spiller" userId="e4bebb1e-116a-4f15-b3ae-274db878ded7" providerId="ADAL" clId="{3DF20985-A173-4A1A-93F8-0B29B8FE2E3D}" dt="2023-04-18T13:13:14.092" v="2132" actId="478"/>
          <ac:spMkLst>
            <pc:docMk/>
            <pc:sldMk cId="506601370" sldId="335"/>
            <ac:spMk id="20" creationId="{FA564704-CE80-0BA0-4E74-0E920374921C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2" creationId="{9D13B7B9-B1C7-0F04-84F4-05A4BEBFB815}"/>
          </ac:spMkLst>
        </pc:spChg>
        <pc:spChg chg="del">
          <ac:chgData name="Noémie Spiller" userId="e4bebb1e-116a-4f15-b3ae-274db878ded7" providerId="ADAL" clId="{3DF20985-A173-4A1A-93F8-0B29B8FE2E3D}" dt="2023-04-18T13:04:08.296" v="2021" actId="478"/>
          <ac:spMkLst>
            <pc:docMk/>
            <pc:sldMk cId="506601370" sldId="335"/>
            <ac:spMk id="23" creationId="{4A8EA920-4E84-261B-B103-BF98EA593177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4" creationId="{534596BD-E8CB-546C-5ACF-F0399F423437}"/>
          </ac:spMkLst>
        </pc:spChg>
        <pc:graphicFrameChg chg="add del mod">
          <ac:chgData name="Noémie Spiller" userId="e4bebb1e-116a-4f15-b3ae-274db878ded7" providerId="ADAL" clId="{3DF20985-A173-4A1A-93F8-0B29B8FE2E3D}" dt="2023-04-18T13:06:26.149" v="2087" actId="478"/>
          <ac:graphicFrameMkLst>
            <pc:docMk/>
            <pc:sldMk cId="506601370" sldId="335"/>
            <ac:graphicFrameMk id="7" creationId="{A6FF5633-D773-B474-44C6-BBDEF1196E40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4:08.296" v="2021" actId="478"/>
          <ac:graphicFrameMkLst>
            <pc:docMk/>
            <pc:sldMk cId="506601370" sldId="335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25T15:32:52.140" v="4410" actId="313"/>
          <ac:graphicFrameMkLst>
            <pc:docMk/>
            <pc:sldMk cId="506601370" sldId="335"/>
            <ac:graphicFrameMk id="75" creationId="{E699211F-4815-1871-35EA-752C5BDA838A}"/>
          </ac:graphicFrameMkLst>
        </pc:graphicFrame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9" creationId="{2F7E03B4-0274-1EC9-7428-3C4DE11D69C4}"/>
          </ac:picMkLst>
        </pc:pic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11" creationId="{8DA043D3-A58E-EA9D-D32C-3C05C65D2BCB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5" creationId="{BAF0E8EF-3F50-8454-3076-734EE0D1A338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9" creationId="{EC1E7A96-D521-FD1C-4269-B0F13CDB1524}"/>
          </ac:picMkLst>
        </pc:picChg>
      </pc:sldChg>
      <pc:sldChg chg="modSp add mod ord">
        <pc:chgData name="Noémie Spiller" userId="e4bebb1e-116a-4f15-b3ae-274db878ded7" providerId="ADAL" clId="{3DF20985-A173-4A1A-93F8-0B29B8FE2E3D}" dt="2023-04-19T14:56:28.687" v="3998"/>
        <pc:sldMkLst>
          <pc:docMk/>
          <pc:sldMk cId="198757602" sldId="336"/>
        </pc:sldMkLst>
        <pc:spChg chg="mod">
          <ac:chgData name="Noémie Spiller" userId="e4bebb1e-116a-4f15-b3ae-274db878ded7" providerId="ADAL" clId="{3DF20985-A173-4A1A-93F8-0B29B8FE2E3D}" dt="2023-04-19T11:43:33.321" v="3657" actId="20577"/>
          <ac:spMkLst>
            <pc:docMk/>
            <pc:sldMk cId="198757602" sldId="336"/>
            <ac:spMk id="4" creationId="{3C8B132F-D6E4-54F1-EC01-69DB780F9124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5" creationId="{EBA048CE-0253-59D0-CE36-2C8483EE7523}"/>
          </ac:picMkLst>
        </pc:pic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6" creationId="{F4624920-7790-BE56-073A-ABFEBF86989C}"/>
          </ac:picMkLst>
        </pc:picChg>
      </pc:sldChg>
      <pc:sldChg chg="modSp add del mod ord">
        <pc:chgData name="Noémie Spiller" userId="e4bebb1e-116a-4f15-b3ae-274db878ded7" providerId="ADAL" clId="{3DF20985-A173-4A1A-93F8-0B29B8FE2E3D}" dt="2023-04-19T11:05:50.682" v="3277" actId="47"/>
        <pc:sldMkLst>
          <pc:docMk/>
          <pc:sldMk cId="1730671193" sldId="337"/>
        </pc:sldMkLst>
        <pc:graphicFrameChg chg="mod">
          <ac:chgData name="Noémie Spiller" userId="e4bebb1e-116a-4f15-b3ae-274db878ded7" providerId="ADAL" clId="{3DF20985-A173-4A1A-93F8-0B29B8FE2E3D}" dt="2023-04-19T10:57:52.596" v="3157"/>
          <ac:graphicFrameMkLst>
            <pc:docMk/>
            <pc:sldMk cId="1730671193" sldId="337"/>
            <ac:graphicFrameMk id="6" creationId="{92990882-C9C6-F33C-21AA-B457C4400502}"/>
          </ac:graphicFrameMkLst>
        </pc:graphicFrameChg>
      </pc:sldChg>
      <pc:sldChg chg="addSp modSp add mod ord modNotesTx">
        <pc:chgData name="Noémie Spiller" userId="e4bebb1e-116a-4f15-b3ae-274db878ded7" providerId="ADAL" clId="{3DF20985-A173-4A1A-93F8-0B29B8FE2E3D}" dt="2023-04-25T15:37:42.519" v="4606" actId="1076"/>
        <pc:sldMkLst>
          <pc:docMk/>
          <pc:sldMk cId="2642368517" sldId="338"/>
        </pc:sldMkLst>
        <pc:spChg chg="mod">
          <ac:chgData name="Noémie Spiller" userId="e4bebb1e-116a-4f15-b3ae-274db878ded7" providerId="ADAL" clId="{3DF20985-A173-4A1A-93F8-0B29B8FE2E3D}" dt="2023-04-19T10:59:43.418" v="3169" actId="14100"/>
          <ac:spMkLst>
            <pc:docMk/>
            <pc:sldMk cId="2642368517" sldId="338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42.519" v="4606" actId="1076"/>
          <ac:spMkLst>
            <pc:docMk/>
            <pc:sldMk cId="2642368517" sldId="338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9T11:00:43.027" v="3202" actId="1076"/>
          <ac:spMkLst>
            <pc:docMk/>
            <pc:sldMk cId="2642368517" sldId="338"/>
            <ac:spMk id="8" creationId="{5118EB51-791D-434D-CC83-E0B8B224BEC0}"/>
          </ac:spMkLst>
        </pc:spChg>
        <pc:spChg chg="add mod">
          <ac:chgData name="Noémie Spiller" userId="e4bebb1e-116a-4f15-b3ae-274db878ded7" providerId="ADAL" clId="{3DF20985-A173-4A1A-93F8-0B29B8FE2E3D}" dt="2023-04-19T11:01:10.750" v="3236" actId="14100"/>
          <ac:spMkLst>
            <pc:docMk/>
            <pc:sldMk cId="2642368517" sldId="338"/>
            <ac:spMk id="9" creationId="{0354B6B8-AA30-716A-36D5-DFACAAED04AD}"/>
          </ac:spMkLst>
        </pc:spChg>
        <pc:spChg chg="add mod">
          <ac:chgData name="Noémie Spiller" userId="e4bebb1e-116a-4f15-b3ae-274db878ded7" providerId="ADAL" clId="{3DF20985-A173-4A1A-93F8-0B29B8FE2E3D}" dt="2023-04-19T11:05:11.969" v="3276" actId="1076"/>
          <ac:spMkLst>
            <pc:docMk/>
            <pc:sldMk cId="2642368517" sldId="338"/>
            <ac:spMk id="10" creationId="{867B1901-983E-AE61-26F4-16D7899FD89D}"/>
          </ac:spMkLst>
        </pc:spChg>
        <pc:spChg chg="add mod">
          <ac:chgData name="Noémie Spiller" userId="e4bebb1e-116a-4f15-b3ae-274db878ded7" providerId="ADAL" clId="{3DF20985-A173-4A1A-93F8-0B29B8FE2E3D}" dt="2023-04-19T11:04:51.846" v="3273" actId="1076"/>
          <ac:spMkLst>
            <pc:docMk/>
            <pc:sldMk cId="2642368517" sldId="338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1:04:43.889" v="3272" actId="1076"/>
          <ac:spMkLst>
            <pc:docMk/>
            <pc:sldMk cId="2642368517" sldId="338"/>
            <ac:spMk id="15" creationId="{4DD84630-59F0-4E08-CD07-31452E05BE12}"/>
          </ac:spMkLst>
        </pc:spChg>
        <pc:spChg chg="mod">
          <ac:chgData name="Noémie Spiller" userId="e4bebb1e-116a-4f15-b3ae-274db878ded7" providerId="ADAL" clId="{3DF20985-A173-4A1A-93F8-0B29B8FE2E3D}" dt="2023-04-19T11:04:57.972" v="3275" actId="14100"/>
          <ac:spMkLst>
            <pc:docMk/>
            <pc:sldMk cId="2642368517" sldId="338"/>
            <ac:spMk id="16" creationId="{A7513582-2032-66C7-6F83-32C7C5F91ADF}"/>
          </ac:spMkLst>
        </pc:spChg>
        <pc:graphicFrameChg chg="mod">
          <ac:chgData name="Noémie Spiller" userId="e4bebb1e-116a-4f15-b3ae-274db878ded7" providerId="ADAL" clId="{3DF20985-A173-4A1A-93F8-0B29B8FE2E3D}" dt="2023-04-25T15:34:41.491" v="4506" actId="20577"/>
          <ac:graphicFrameMkLst>
            <pc:docMk/>
            <pc:sldMk cId="2642368517" sldId="338"/>
            <ac:graphicFrameMk id="6" creationId="{92990882-C9C6-F33C-21AA-B457C4400502}"/>
          </ac:graphicFrameMkLst>
        </pc:graphicFrameChg>
        <pc:picChg chg="mod">
          <ac:chgData name="Noémie Spiller" userId="e4bebb1e-116a-4f15-b3ae-274db878ded7" providerId="ADAL" clId="{3DF20985-A173-4A1A-93F8-0B29B8FE2E3D}" dt="2023-04-19T11:02:44.476" v="3262" actId="1076"/>
          <ac:picMkLst>
            <pc:docMk/>
            <pc:sldMk cId="2642368517" sldId="338"/>
            <ac:picMk id="12" creationId="{835BFF2F-96C2-F7B1-C20A-8F926E3BB6BB}"/>
          </ac:picMkLst>
        </pc:picChg>
        <pc:picChg chg="mod">
          <ac:chgData name="Noémie Spiller" userId="e4bebb1e-116a-4f15-b3ae-274db878ded7" providerId="ADAL" clId="{3DF20985-A173-4A1A-93F8-0B29B8FE2E3D}" dt="2023-04-19T11:04:20.016" v="3269" actId="1076"/>
          <ac:picMkLst>
            <pc:docMk/>
            <pc:sldMk cId="2642368517" sldId="338"/>
            <ac:picMk id="14" creationId="{212722A4-5400-DE8F-0A95-3A65E5D08E98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36:01.039" v="4599" actId="20577"/>
        <pc:sldMkLst>
          <pc:docMk/>
          <pc:sldMk cId="2357394866" sldId="339"/>
        </pc:sldMkLst>
        <pc:spChg chg="mod">
          <ac:chgData name="Noémie Spiller" userId="e4bebb1e-116a-4f15-b3ae-274db878ded7" providerId="ADAL" clId="{3DF20985-A173-4A1A-93F8-0B29B8FE2E3D}" dt="2023-04-25T15:36:01.039" v="4599" actId="20577"/>
          <ac:spMkLst>
            <pc:docMk/>
            <pc:sldMk cId="2357394866" sldId="339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6" creationId="{E737A04A-0F4A-5C47-7954-7BA58A096A41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8" creationId="{9137687F-97B5-27D6-79E3-411FF6EECEA0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9" creationId="{CFA8A2D9-FD57-744A-EE7B-273BC87B0BE2}"/>
          </ac:spMkLst>
        </pc:spChg>
        <pc:spChg chg="add mod">
          <ac:chgData name="Noémie Spiller" userId="e4bebb1e-116a-4f15-b3ae-274db878ded7" providerId="ADAL" clId="{3DF20985-A173-4A1A-93F8-0B29B8FE2E3D}" dt="2023-04-19T14:32:03.386" v="3872" actId="1076"/>
          <ac:spMkLst>
            <pc:docMk/>
            <pc:sldMk cId="2357394866" sldId="339"/>
            <ac:spMk id="10" creationId="{5486EC31-E168-3FDE-B012-F4DE79EE3C8D}"/>
          </ac:spMkLst>
        </pc:spChg>
        <pc:spChg chg="mod">
          <ac:chgData name="Noémie Spiller" userId="e4bebb1e-116a-4f15-b3ae-274db878ded7" providerId="ADAL" clId="{3DF20985-A173-4A1A-93F8-0B29B8FE2E3D}" dt="2023-04-19T14:03:47.654" v="3713" actId="1076"/>
          <ac:spMkLst>
            <pc:docMk/>
            <pc:sldMk cId="2357394866" sldId="339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3" creationId="{B3BD5A9A-B86E-D285-C473-918B028CCAED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4" creationId="{48CBBA88-97BE-3477-6170-7D6C39831F9C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5" creationId="{FB8DBB46-F4C6-26A2-9888-4EA40D8BC7E4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7" creationId="{51069933-59FD-6B4B-52C5-308E81642A09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8" creationId="{C6AD325A-DF5C-6E67-C396-2016DC733407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9" creationId="{5DDED198-D833-9B48-F634-AEAD71A2B4F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0" creationId="{97ACA0AB-B445-E527-3B37-DAB26F2B078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2" creationId="{C6262A70-E709-DB62-F4B6-FD516EE8AE5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3" creationId="{1745F37F-92C9-25FB-8491-52F768181490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4" creationId="{C08291A5-F4B0-2AEA-79A6-5EBB922EE5D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6" creationId="{D0854364-22D0-759A-2C52-DD82C4678598}"/>
          </ac:spMkLst>
        </pc:spChg>
        <pc:spChg chg="mod">
          <ac:chgData name="Noémie Spiller" userId="e4bebb1e-116a-4f15-b3ae-274db878ded7" providerId="ADAL" clId="{3DF20985-A173-4A1A-93F8-0B29B8FE2E3D}" dt="2023-04-19T14:09:52.634" v="3773" actId="1076"/>
          <ac:spMkLst>
            <pc:docMk/>
            <pc:sldMk cId="2357394866" sldId="339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4:10:02.645" v="3774" actId="1076"/>
          <ac:spMkLst>
            <pc:docMk/>
            <pc:sldMk cId="2357394866" sldId="339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9T14:10:45.732" v="3778" actId="1076"/>
          <ac:spMkLst>
            <pc:docMk/>
            <pc:sldMk cId="2357394866" sldId="339"/>
            <ac:spMk id="29" creationId="{823F4E19-C3B4-1072-CF8B-49ECEB59739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0" creationId="{12DB54B5-7B94-5A2A-83B6-4E236C8AEE35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1" creationId="{B67217E2-8849-0AD8-80A3-197A5993B206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2" creationId="{385508DA-EB80-2805-BFA2-7496129CC64F}"/>
          </ac:spMkLst>
        </pc:spChg>
        <pc:spChg chg="del mod">
          <ac:chgData name="Noémie Spiller" userId="e4bebb1e-116a-4f15-b3ae-274db878ded7" providerId="ADAL" clId="{3DF20985-A173-4A1A-93F8-0B29B8FE2E3D}" dt="2023-04-19T14:12:47.355" v="3798" actId="478"/>
          <ac:spMkLst>
            <pc:docMk/>
            <pc:sldMk cId="2357394866" sldId="339"/>
            <ac:spMk id="33" creationId="{39D923E4-87FF-E13A-E418-35E9BDF3B4F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4" creationId="{24D86BA9-70DB-CF74-418E-01AAB39D7E3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5" creationId="{9185A93D-9258-9A1D-3009-D87FB37C0198}"/>
          </ac:spMkLst>
        </pc:spChg>
        <pc:spChg chg="del mod">
          <ac:chgData name="Noémie Spiller" userId="e4bebb1e-116a-4f15-b3ae-274db878ded7" providerId="ADAL" clId="{3DF20985-A173-4A1A-93F8-0B29B8FE2E3D}" dt="2023-04-19T14:12:49.484" v="3799" actId="478"/>
          <ac:spMkLst>
            <pc:docMk/>
            <pc:sldMk cId="2357394866" sldId="339"/>
            <ac:spMk id="36" creationId="{51D3CAEB-56B5-5B22-7D66-2706F682FE67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7" creationId="{2A9E0707-C4C2-5A6B-2404-439E3124A4E9}"/>
          </ac:spMkLst>
        </pc:spChg>
        <pc:spChg chg="mod">
          <ac:chgData name="Noémie Spiller" userId="e4bebb1e-116a-4f15-b3ae-274db878ded7" providerId="ADAL" clId="{3DF20985-A173-4A1A-93F8-0B29B8FE2E3D}" dt="2023-04-19T14:09:49.895" v="3772" actId="1076"/>
          <ac:spMkLst>
            <pc:docMk/>
            <pc:sldMk cId="2357394866" sldId="339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39" creationId="{74D4ED9A-EB7A-0035-6E38-988773D986EA}"/>
          </ac:spMkLst>
        </pc:spChg>
        <pc:spChg chg="mod">
          <ac:chgData name="Noémie Spiller" userId="e4bebb1e-116a-4f15-b3ae-274db878ded7" providerId="ADAL" clId="{3DF20985-A173-4A1A-93F8-0B29B8FE2E3D}" dt="2023-04-19T14:09:28.375" v="3768" actId="1076"/>
          <ac:spMkLst>
            <pc:docMk/>
            <pc:sldMk cId="2357394866" sldId="339"/>
            <ac:spMk id="41" creationId="{3CD70D46-B646-E343-8305-2174C3F0FF71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2" creationId="{47CB45DA-FFB6-0709-AB87-88CFBCBDE7C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3" creationId="{F933776E-9B2F-08D3-D42B-3DA3E9AD23B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4" creationId="{DE362CB0-1AAE-732E-160C-02CC9EE27576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5" creationId="{7BE8839C-8A1E-20E2-799A-B8283100178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6" creationId="{821D06AF-1842-587D-1C85-32CAE2D7EE11}"/>
          </ac:spMkLst>
        </pc:spChg>
        <pc:picChg chg="add del mod">
          <ac:chgData name="Noémie Spiller" userId="e4bebb1e-116a-4f15-b3ae-274db878ded7" providerId="ADAL" clId="{3DF20985-A173-4A1A-93F8-0B29B8FE2E3D}" dt="2023-04-19T14:12:14.898" v="3792" actId="478"/>
          <ac:picMkLst>
            <pc:docMk/>
            <pc:sldMk cId="2357394866" sldId="339"/>
            <ac:picMk id="5" creationId="{C13A5024-D5B2-8ACD-5083-997512FD9C84}"/>
          </ac:picMkLst>
        </pc:picChg>
        <pc:picChg chg="mod">
          <ac:chgData name="Noémie Spiller" userId="e4bebb1e-116a-4f15-b3ae-274db878ded7" providerId="ADAL" clId="{3DF20985-A173-4A1A-93F8-0B29B8FE2E3D}" dt="2023-04-19T14:12:43.551" v="3796" actId="1076"/>
          <ac:picMkLst>
            <pc:docMk/>
            <pc:sldMk cId="2357394866" sldId="339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16" creationId="{86F2205B-9500-BFA7-FEAE-3B9EE8DCBAD3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25" creationId="{C5FB6FA3-FB5F-A11D-D199-B99873E97E60}"/>
          </ac:picMkLst>
        </pc:picChg>
        <pc:picChg chg="mod">
          <ac:chgData name="Noémie Spiller" userId="e4bebb1e-116a-4f15-b3ae-274db878ded7" providerId="ADAL" clId="{3DF20985-A173-4A1A-93F8-0B29B8FE2E3D}" dt="2023-04-19T14:09:28.375" v="3768" actId="1076"/>
          <ac:picMkLst>
            <pc:docMk/>
            <pc:sldMk cId="2357394866" sldId="339"/>
            <ac:picMk id="40" creationId="{915C5DF5-83E8-94FC-9B7B-3C3751B50EDD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1:19.772" v="4669" actId="20577"/>
        <pc:sldMkLst>
          <pc:docMk/>
          <pc:sldMk cId="4179259077" sldId="340"/>
        </pc:sldMkLst>
        <pc:spChg chg="mod">
          <ac:chgData name="Noémie Spiller" userId="e4bebb1e-116a-4f15-b3ae-274db878ded7" providerId="ADAL" clId="{3DF20985-A173-4A1A-93F8-0B29B8FE2E3D}" dt="2023-04-19T14:57:41.562" v="4004" actId="1076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3DF20985-A173-4A1A-93F8-0B29B8FE2E3D}" dt="2023-04-25T15:41:19.772" v="4669" actId="20577"/>
          <ac:spMkLst>
            <pc:docMk/>
            <pc:sldMk cId="4179259077" sldId="340"/>
            <ac:spMk id="4" creationId="{3C8B132F-D6E4-54F1-EC01-69DB780F9124}"/>
          </ac:spMkLst>
        </pc:spChg>
        <pc:spChg chg="add del">
          <ac:chgData name="Noémie Spiller" userId="e4bebb1e-116a-4f15-b3ae-274db878ded7" providerId="ADAL" clId="{3DF20985-A173-4A1A-93F8-0B29B8FE2E3D}" dt="2023-04-19T14:18:15.041" v="3851" actId="22"/>
          <ac:spMkLst>
            <pc:docMk/>
            <pc:sldMk cId="4179259077" sldId="340"/>
            <ac:spMk id="6" creationId="{8DDBE65D-DBAF-278D-19BC-7A03A1C6E903}"/>
          </ac:spMkLst>
        </pc:spChg>
        <pc:spChg chg="add del mod">
          <ac:chgData name="Noémie Spiller" userId="e4bebb1e-116a-4f15-b3ae-274db878ded7" providerId="ADAL" clId="{3DF20985-A173-4A1A-93F8-0B29B8FE2E3D}" dt="2023-04-19T14:32:17.173" v="3876" actId="478"/>
          <ac:spMkLst>
            <pc:docMk/>
            <pc:sldMk cId="4179259077" sldId="340"/>
            <ac:spMk id="8" creationId="{3A8C9FF3-DA4B-050D-0BB2-186F4E60A237}"/>
          </ac:spMkLst>
        </pc:spChg>
        <pc:spChg chg="add mod">
          <ac:chgData name="Noémie Spiller" userId="e4bebb1e-116a-4f15-b3ae-274db878ded7" providerId="ADAL" clId="{3DF20985-A173-4A1A-93F8-0B29B8FE2E3D}" dt="2023-04-19T14:58:42.349" v="4017" actId="1076"/>
          <ac:spMkLst>
            <pc:docMk/>
            <pc:sldMk cId="4179259077" sldId="340"/>
            <ac:spMk id="9" creationId="{42A86253-3231-68D1-EDC8-2577830E42D1}"/>
          </ac:spMkLst>
        </pc:spChg>
        <pc:spChg chg="add mod">
          <ac:chgData name="Noémie Spiller" userId="e4bebb1e-116a-4f15-b3ae-274db878ded7" providerId="ADAL" clId="{3DF20985-A173-4A1A-93F8-0B29B8FE2E3D}" dt="2023-04-19T14:58:46.133" v="4018" actId="1076"/>
          <ac:spMkLst>
            <pc:docMk/>
            <pc:sldMk cId="4179259077" sldId="340"/>
            <ac:spMk id="10" creationId="{3BF135E6-26AC-AFEC-345F-33FB9472FF9C}"/>
          </ac:spMkLst>
        </pc:spChg>
        <pc:spChg chg="del mod">
          <ac:chgData name="Noémie Spiller" userId="e4bebb1e-116a-4f15-b3ae-274db878ded7" providerId="ADAL" clId="{3DF20985-A173-4A1A-93F8-0B29B8FE2E3D}" dt="2023-04-19T14:57:50.770" v="4007" actId="478"/>
          <ac:spMkLst>
            <pc:docMk/>
            <pc:sldMk cId="4179259077" sldId="340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0:04.796" v="4129" actId="1076"/>
          <ac:spMkLst>
            <pc:docMk/>
            <pc:sldMk cId="4179259077" sldId="340"/>
            <ac:spMk id="13" creationId="{D1138634-9EFF-1224-F2E0-D80CE89B8031}"/>
          </ac:spMkLst>
        </pc:spChg>
        <pc:spChg chg="mod">
          <ac:chgData name="Noémie Spiller" userId="e4bebb1e-116a-4f15-b3ae-274db878ded7" providerId="ADAL" clId="{3DF20985-A173-4A1A-93F8-0B29B8FE2E3D}" dt="2023-04-19T14:59:10.300" v="4024" actId="1076"/>
          <ac:spMkLst>
            <pc:docMk/>
            <pc:sldMk cId="4179259077" sldId="340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2" creationId="{D1BD6737-82F1-5BD4-0CA5-B24682D89AE5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7" creationId="{6198B37D-D4CE-A321-8576-A2EFCB958A3E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9T14:58:13.678" v="4014" actId="1076"/>
          <ac:picMkLst>
            <pc:docMk/>
            <pc:sldMk cId="4179259077" sldId="340"/>
            <ac:picMk id="7" creationId="{E3F824A7-6591-B568-306A-0FE1F863DAD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6" creationId="{D2554147-0893-21A1-25CC-3579B39E8ED3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8" creationId="{578D4D9E-1E53-8E2B-2E84-C1E9E3D4259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7:46.201" v="4005" actId="478"/>
          <ac:picMkLst>
            <pc:docMk/>
            <pc:sldMk cId="4179259077" sldId="340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57:48.141" v="4006" actId="478"/>
          <ac:picMkLst>
            <pc:docMk/>
            <pc:sldMk cId="4179259077" sldId="340"/>
            <ac:picMk id="26" creationId="{F4624920-7790-BE56-073A-ABFEBF86989C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2:06.231" v="4717" actId="478"/>
        <pc:sldMkLst>
          <pc:docMk/>
          <pc:sldMk cId="580682258" sldId="341"/>
        </pc:sldMkLst>
        <pc:spChg chg="mod">
          <ac:chgData name="Noémie Spiller" userId="e4bebb1e-116a-4f15-b3ae-274db878ded7" providerId="ADAL" clId="{3DF20985-A173-4A1A-93F8-0B29B8FE2E3D}" dt="2023-04-25T15:41:58.472" v="4716" actId="20577"/>
          <ac:spMkLst>
            <pc:docMk/>
            <pc:sldMk cId="580682258" sldId="341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5:11:20.464" v="4144" actId="1076"/>
          <ac:spMkLst>
            <pc:docMk/>
            <pc:sldMk cId="580682258" sldId="341"/>
            <ac:spMk id="8" creationId="{0DCEE462-42CD-349C-D69E-40AD9E688D45}"/>
          </ac:spMkLst>
        </pc:spChg>
        <pc:spChg chg="add del mod">
          <ac:chgData name="Noémie Spiller" userId="e4bebb1e-116a-4f15-b3ae-274db878ded7" providerId="ADAL" clId="{3DF20985-A173-4A1A-93F8-0B29B8FE2E3D}" dt="2023-04-19T15:11:57.950" v="4149" actId="478"/>
          <ac:spMkLst>
            <pc:docMk/>
            <pc:sldMk cId="580682258" sldId="341"/>
            <ac:spMk id="9" creationId="{A6234F4C-CB8C-AD71-3AC0-EA6B5B438222}"/>
          </ac:spMkLst>
        </pc:spChg>
        <pc:spChg chg="add mod">
          <ac:chgData name="Noémie Spiller" userId="e4bebb1e-116a-4f15-b3ae-274db878ded7" providerId="ADAL" clId="{3DF20985-A173-4A1A-93F8-0B29B8FE2E3D}" dt="2023-04-19T15:13:11.709" v="4162" actId="207"/>
          <ac:spMkLst>
            <pc:docMk/>
            <pc:sldMk cId="580682258" sldId="341"/>
            <ac:spMk id="10" creationId="{6E96F9FD-E118-6C08-31F1-F6A704992BE6}"/>
          </ac:spMkLst>
        </pc:spChg>
        <pc:spChg chg="del">
          <ac:chgData name="Noémie Spiller" userId="e4bebb1e-116a-4f15-b3ae-274db878ded7" providerId="ADAL" clId="{3DF20985-A173-4A1A-93F8-0B29B8FE2E3D}" dt="2023-04-19T15:09:33.252" v="4126" actId="478"/>
          <ac:spMkLst>
            <pc:docMk/>
            <pc:sldMk cId="580682258" sldId="34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3:50.781" v="4170" actId="1076"/>
          <ac:spMkLst>
            <pc:docMk/>
            <pc:sldMk cId="580682258" sldId="341"/>
            <ac:spMk id="13" creationId="{7B0F85C2-3E1B-28BD-6FAE-BEB7B2E972BC}"/>
          </ac:spMkLst>
        </pc:spChg>
        <pc:spChg chg="add del mod">
          <ac:chgData name="Noémie Spiller" userId="e4bebb1e-116a-4f15-b3ae-274db878ded7" providerId="ADAL" clId="{3DF20985-A173-4A1A-93F8-0B29B8FE2E3D}" dt="2023-04-25T15:42:06.231" v="4717" actId="478"/>
          <ac:spMkLst>
            <pc:docMk/>
            <pc:sldMk cId="580682258" sldId="341"/>
            <ac:spMk id="15" creationId="{3E7B235F-DF65-7145-3805-923426D68E23}"/>
          </ac:spMkLst>
        </pc:spChg>
        <pc:spChg chg="add mod">
          <ac:chgData name="Noémie Spiller" userId="e4bebb1e-116a-4f15-b3ae-274db878ded7" providerId="ADAL" clId="{3DF20985-A173-4A1A-93F8-0B29B8FE2E3D}" dt="2023-04-19T15:52:15.370" v="4210" actId="1076"/>
          <ac:spMkLst>
            <pc:docMk/>
            <pc:sldMk cId="580682258" sldId="341"/>
            <ac:spMk id="17" creationId="{70EEDA8C-3C08-EB82-1127-951B30B407BC}"/>
          </ac:spMkLst>
        </pc:spChg>
        <pc:spChg chg="add mod">
          <ac:chgData name="Noémie Spiller" userId="e4bebb1e-116a-4f15-b3ae-274db878ded7" providerId="ADAL" clId="{3DF20985-A173-4A1A-93F8-0B29B8FE2E3D}" dt="2023-04-19T15:52:19.081" v="4211" actId="1076"/>
          <ac:spMkLst>
            <pc:docMk/>
            <pc:sldMk cId="580682258" sldId="341"/>
            <ac:spMk id="19" creationId="{A1E036C5-2BDA-30F4-CB10-1C815BB158B6}"/>
          </ac:spMkLst>
        </pc:spChg>
        <pc:spChg chg="del">
          <ac:chgData name="Noémie Spiller" userId="e4bebb1e-116a-4f15-b3ae-274db878ded7" providerId="ADAL" clId="{3DF20985-A173-4A1A-93F8-0B29B8FE2E3D}" dt="2023-04-19T15:13:14.938" v="4163" actId="478"/>
          <ac:spMkLst>
            <pc:docMk/>
            <pc:sldMk cId="580682258" sldId="341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5:54:20.883" v="4230" actId="20577"/>
          <ac:spMkLst>
            <pc:docMk/>
            <pc:sldMk cId="580682258" sldId="341"/>
            <ac:spMk id="22" creationId="{D1BD6737-82F1-5BD4-0CA5-B24682D89AE5}"/>
          </ac:spMkLst>
        </pc:spChg>
        <pc:spChg chg="del mod">
          <ac:chgData name="Noémie Spiller" userId="e4bebb1e-116a-4f15-b3ae-274db878ded7" providerId="ADAL" clId="{3DF20985-A173-4A1A-93F8-0B29B8FE2E3D}" dt="2023-04-19T15:14:15.339" v="4184" actId="478"/>
          <ac:spMkLst>
            <pc:docMk/>
            <pc:sldMk cId="580682258" sldId="341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5:12:47.515" v="4157" actId="1076"/>
          <ac:spMkLst>
            <pc:docMk/>
            <pc:sldMk cId="580682258" sldId="341"/>
            <ac:spMk id="24" creationId="{F883E18A-DC4D-7D61-6EBF-F3E960986BB9}"/>
          </ac:spMkLst>
        </pc:spChg>
        <pc:spChg chg="del">
          <ac:chgData name="Noémie Spiller" userId="e4bebb1e-116a-4f15-b3ae-274db878ded7" providerId="ADAL" clId="{3DF20985-A173-4A1A-93F8-0B29B8FE2E3D}" dt="2023-04-19T15:13:27.369" v="4166" actId="478"/>
          <ac:spMkLst>
            <pc:docMk/>
            <pc:sldMk cId="580682258" sldId="341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5:54:12.759" v="4220" actId="20577"/>
          <ac:spMkLst>
            <pc:docMk/>
            <pc:sldMk cId="580682258" sldId="341"/>
            <ac:spMk id="28" creationId="{C641D51C-3C4E-62BB-B394-C584587D6505}"/>
          </ac:spMkLst>
        </pc:spChg>
        <pc:spChg chg="del">
          <ac:chgData name="Noémie Spiller" userId="e4bebb1e-116a-4f15-b3ae-274db878ded7" providerId="ADAL" clId="{3DF20985-A173-4A1A-93F8-0B29B8FE2E3D}" dt="2023-04-19T15:13:30.077" v="4167" actId="478"/>
          <ac:spMkLst>
            <pc:docMk/>
            <pc:sldMk cId="580682258" sldId="341"/>
            <ac:spMk id="29" creationId="{823F4E19-C3B4-1072-CF8B-49ECEB597390}"/>
          </ac:spMkLst>
        </pc:spChg>
        <pc:picChg chg="add mod">
          <ac:chgData name="Noémie Spiller" userId="e4bebb1e-116a-4f15-b3ae-274db878ded7" providerId="ADAL" clId="{3DF20985-A173-4A1A-93F8-0B29B8FE2E3D}" dt="2023-04-19T15:12:47.515" v="4157" actId="1076"/>
          <ac:picMkLst>
            <pc:docMk/>
            <pc:sldMk cId="580682258" sldId="341"/>
            <ac:picMk id="6" creationId="{A49AB6FC-89C9-8F86-5052-C01524ECA3C2}"/>
          </ac:picMkLst>
        </pc:picChg>
        <pc:picChg chg="mod">
          <ac:chgData name="Noémie Spiller" userId="e4bebb1e-116a-4f15-b3ae-274db878ded7" providerId="ADAL" clId="{3DF20985-A173-4A1A-93F8-0B29B8FE2E3D}" dt="2023-04-19T15:11:20.464" v="4144" actId="1076"/>
          <ac:picMkLst>
            <pc:docMk/>
            <pc:sldMk cId="580682258" sldId="341"/>
            <ac:picMk id="7" creationId="{E3F824A7-6591-B568-306A-0FE1F863DAD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8" creationId="{578D4D9E-1E53-8E2B-2E84-C1E9E3D4259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20" creationId="{E192B57B-4C9F-580C-F030-2D3C2D59D9CE}"/>
          </ac:picMkLst>
        </pc:picChg>
        <pc:picChg chg="del">
          <ac:chgData name="Noémie Spiller" userId="e4bebb1e-116a-4f15-b3ae-274db878ded7" providerId="ADAL" clId="{3DF20985-A173-4A1A-93F8-0B29B8FE2E3D}" dt="2023-04-19T15:10:25.271" v="4136" actId="478"/>
          <ac:picMkLst>
            <pc:docMk/>
            <pc:sldMk cId="580682258" sldId="341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5:10:20.467" v="4135" actId="478"/>
          <ac:picMkLst>
            <pc:docMk/>
            <pc:sldMk cId="580682258" sldId="341"/>
            <ac:picMk id="26" creationId="{F4624920-7790-BE56-073A-ABFEBF86989C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41:31.416" v="4694" actId="20577"/>
        <pc:sldMkLst>
          <pc:docMk/>
          <pc:sldMk cId="1160953291" sldId="342"/>
        </pc:sldMkLst>
        <pc:spChg chg="mod">
          <ac:chgData name="Noémie Spiller" userId="e4bebb1e-116a-4f15-b3ae-274db878ded7" providerId="ADAL" clId="{3DF20985-A173-4A1A-93F8-0B29B8FE2E3D}" dt="2023-04-25T15:41:31.416" v="4694" actId="20577"/>
          <ac:spMkLst>
            <pc:docMk/>
            <pc:sldMk cId="1160953291" sldId="342"/>
            <ac:spMk id="4" creationId="{3C8B132F-D6E4-54F1-EC01-69DB780F9124}"/>
          </ac:spMkLst>
        </pc:spChg>
        <pc:spChg chg="del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9T15:00:58.914" v="4080" actId="1076"/>
          <ac:spMkLst>
            <pc:docMk/>
            <pc:sldMk cId="1160953291" sldId="342"/>
            <ac:spMk id="21" creationId="{DEE7FE5F-17DC-9C39-6199-F98DCC38B80E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2" creationId="{D1BD6737-82F1-5BD4-0CA5-B24682D89AE5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3" creationId="{476224B0-FEAA-2822-5CC6-B8741C4C4322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27" creationId="{6198B37D-D4CE-A321-8576-A2EFCB958A3E}"/>
          </ac:spMkLst>
        </pc:spChg>
        <pc:spChg chg="del">
          <ac:chgData name="Noémie Spiller" userId="e4bebb1e-116a-4f15-b3ae-274db878ded7" providerId="ADAL" clId="{3DF20985-A173-4A1A-93F8-0B29B8FE2E3D}" dt="2023-04-19T14:37:27.560" v="3919" actId="478"/>
          <ac:spMkLst>
            <pc:docMk/>
            <pc:sldMk cId="1160953291" sldId="342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42:03.871" v="3977" actId="478"/>
          <ac:spMkLst>
            <pc:docMk/>
            <pc:sldMk cId="1160953291" sldId="342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9T15:00:49.915" v="4078" actId="1076"/>
          <ac:spMkLst>
            <pc:docMk/>
            <pc:sldMk cId="1160953291" sldId="342"/>
            <ac:spMk id="40" creationId="{789D1E93-33DB-2E69-D80F-0C350AE64123}"/>
          </ac:spMkLst>
        </pc:spChg>
        <pc:spChg chg="add mod">
          <ac:chgData name="Noémie Spiller" userId="e4bebb1e-116a-4f15-b3ae-274db878ded7" providerId="ADAL" clId="{3DF20985-A173-4A1A-93F8-0B29B8FE2E3D}" dt="2023-04-19T15:00:56.282" v="4079" actId="1076"/>
          <ac:spMkLst>
            <pc:docMk/>
            <pc:sldMk cId="1160953291" sldId="342"/>
            <ac:spMk id="41" creationId="{3CEBD3E3-33DD-D901-C513-1D09BACC0735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45" creationId="{82F3FB52-BC70-13EA-50C4-135CA79C3E77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56" creationId="{C9642692-425B-22C0-9BF0-01983C7A5982}"/>
          </ac:spMkLst>
        </pc:spChg>
        <pc:spChg chg="add mod">
          <ac:chgData name="Noémie Spiller" userId="e4bebb1e-116a-4f15-b3ae-274db878ded7" providerId="ADAL" clId="{3DF20985-A173-4A1A-93F8-0B29B8FE2E3D}" dt="2023-04-19T15:10:10.257" v="4131" actId="1076"/>
          <ac:spMkLst>
            <pc:docMk/>
            <pc:sldMk cId="1160953291" sldId="342"/>
            <ac:spMk id="57" creationId="{2AA7AC53-B5BE-23B6-175C-986D82F108F1}"/>
          </ac:spMkLst>
        </pc:sp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6" creationId="{7D61FBB9-A1CB-F3E8-C4CA-9E65C78994EB}"/>
          </ac:picMkLst>
        </pc:picChg>
        <pc:picChg chg="mod">
          <ac:chgData name="Noémie Spiller" userId="e4bebb1e-116a-4f15-b3ae-274db878ded7" providerId="ADAL" clId="{3DF20985-A173-4A1A-93F8-0B29B8FE2E3D}" dt="2023-04-19T15:00:42.676" v="4076" actId="1076"/>
          <ac:picMkLst>
            <pc:docMk/>
            <pc:sldMk cId="1160953291" sldId="342"/>
            <ac:picMk id="7" creationId="{E3F824A7-6591-B568-306A-0FE1F863DAD8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9" creationId="{758AE95F-A5D2-BC32-F1EC-C5B70A1A5390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13" creationId="{53FA998B-AC66-8E86-4471-E1BB9DF0AA53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15" creationId="{2652EC44-6738-C58D-632B-FC8412DEE2B4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9T14:30:43.816" v="3868" actId="478"/>
          <ac:picMkLst>
            <pc:docMk/>
            <pc:sldMk cId="1160953291" sldId="342"/>
            <ac:picMk id="19" creationId="{2C01AD02-C6C4-B58B-E391-E8979AC7FFCE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37:35.833" v="3921" actId="478"/>
          <ac:picMkLst>
            <pc:docMk/>
            <pc:sldMk cId="1160953291" sldId="342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1" creationId="{02E51A75-3FDD-D8EB-3BE4-87E35AD10EC6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3" creationId="{0A9DCBA5-F759-38AF-AE6C-045B9E737441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35" creationId="{B2432068-7464-0D0F-93B6-4EBA97C76C0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7" creationId="{F6EBAA91-DAE5-1665-E245-9695D2AB4B0B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9" creationId="{010AB951-276F-915E-6B6B-B4B3A8208139}"/>
          </ac:picMkLst>
        </pc:picChg>
        <pc:picChg chg="add del mod">
          <ac:chgData name="Noémie Spiller" userId="e4bebb1e-116a-4f15-b3ae-274db878ded7" providerId="ADAL" clId="{3DF20985-A173-4A1A-93F8-0B29B8FE2E3D}" dt="2023-04-19T14:59:55.939" v="4067" actId="478"/>
          <ac:picMkLst>
            <pc:docMk/>
            <pc:sldMk cId="1160953291" sldId="342"/>
            <ac:picMk id="42" creationId="{627EF72C-1725-0766-DA48-352E12DF00F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4" creationId="{924AD806-6A6D-AE83-2CD3-4BE33BAB178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6" creationId="{E7282F25-332A-63F5-74BC-986038E93CF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7" creationId="{4C377369-3564-08F3-8C10-2968BE66A3D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8" creationId="{41316E12-2974-8C49-107E-EE57176EAE0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9" creationId="{51D4200A-5BDF-D09B-8EEF-2912A3E64F6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50" creationId="{02556EF6-AF86-FC5A-573A-4F5C94944AAF}"/>
          </ac:picMkLst>
        </pc:pic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2" creationId="{656714CD-80AF-6A7B-B9FC-122E91B873C6}"/>
          </ac:cxnSpMkLst>
        </pc:cxn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5" creationId="{ED49F852-3D31-3D53-A6EF-FB461B9F51CA}"/>
          </ac:cxnSpMkLst>
        </pc:cxnChg>
      </pc:sldChg>
      <pc:sldChg chg="add ord">
        <pc:chgData name="Noémie Spiller" userId="e4bebb1e-116a-4f15-b3ae-274db878ded7" providerId="ADAL" clId="{3DF20985-A173-4A1A-93F8-0B29B8FE2E3D}" dt="2023-04-19T14:55:55.704" v="3996"/>
        <pc:sldMkLst>
          <pc:docMk/>
          <pc:sldMk cId="3390717321" sldId="343"/>
        </pc:sldMkLst>
      </pc:sldChg>
      <pc:sldChg chg="add ord">
        <pc:chgData name="Noémie Spiller" userId="e4bebb1e-116a-4f15-b3ae-274db878ded7" providerId="ADAL" clId="{3DF20985-A173-4A1A-93F8-0B29B8FE2E3D}" dt="2023-04-19T14:56:42.494" v="4001"/>
        <pc:sldMkLst>
          <pc:docMk/>
          <pc:sldMk cId="2790971749" sldId="344"/>
        </pc:sldMkLst>
      </pc:sldChg>
      <pc:sldChg chg="delSp modSp add mod ord modNotesTx">
        <pc:chgData name="Noémie Spiller" userId="e4bebb1e-116a-4f15-b3ae-274db878ded7" providerId="ADAL" clId="{3DF20985-A173-4A1A-93F8-0B29B8FE2E3D}" dt="2023-04-25T15:38:21.665" v="4651" actId="20577"/>
        <pc:sldMkLst>
          <pc:docMk/>
          <pc:sldMk cId="853451644" sldId="345"/>
        </pc:sldMkLst>
        <pc:spChg chg="mod">
          <ac:chgData name="Noémie Spiller" userId="e4bebb1e-116a-4f15-b3ae-274db878ded7" providerId="ADAL" clId="{3DF20985-A173-4A1A-93F8-0B29B8FE2E3D}" dt="2023-04-25T15:38:21.665" v="4651" actId="20577"/>
          <ac:spMkLst>
            <pc:docMk/>
            <pc:sldMk cId="853451644" sldId="345"/>
            <ac:spMk id="4" creationId="{79114A4D-AFC4-AE7A-04F0-57A33A93A4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25.623" v="4602" actId="14100"/>
          <ac:spMkLst>
            <pc:docMk/>
            <pc:sldMk cId="853451644" sldId="345"/>
            <ac:spMk id="7" creationId="{46C70357-6BDD-EBF6-B0B2-7EAC97D241B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8" creationId="{5118EB51-791D-434D-CC83-E0B8B224BEC0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9" creationId="{0354B6B8-AA30-716A-36D5-DFACAAED04AD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10" creationId="{867B1901-983E-AE61-26F4-16D7899FD8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5:50:59.457" v="4203" actId="14100"/>
          <ac:spMkLst>
            <pc:docMk/>
            <pc:sldMk cId="853451644" sldId="345"/>
            <ac:spMk id="15" creationId="{4DD84630-59F0-4E08-CD07-31452E05BE1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6" creationId="{A7513582-2032-66C7-6F83-32C7C5F91ADF}"/>
          </ac:spMkLst>
        </pc:sp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2" creationId="{835BFF2F-96C2-F7B1-C20A-8F926E3BB6BB}"/>
          </ac:picMkLst>
        </pc:pic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4" creationId="{212722A4-5400-DE8F-0A95-3A65E5D08E98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5T12:58:47.049" v="4403" actId="1076"/>
        <pc:sldMkLst>
          <pc:docMk/>
          <pc:sldMk cId="3942911074" sldId="346"/>
        </pc:sldMkLst>
        <pc:spChg chg="mod">
          <ac:chgData name="Noémie Spiller" userId="e4bebb1e-116a-4f15-b3ae-274db878ded7" providerId="ADAL" clId="{3DF20985-A173-4A1A-93F8-0B29B8FE2E3D}" dt="2023-04-25T12:58:34.896" v="4400" actId="20577"/>
          <ac:spMkLst>
            <pc:docMk/>
            <pc:sldMk cId="3942911074" sldId="346"/>
            <ac:spMk id="4" creationId="{295BA30D-9761-53E3-1711-73E7EA2F9F04}"/>
          </ac:spMkLst>
        </pc:spChg>
        <pc:spChg chg="del">
          <ac:chgData name="Noémie Spiller" userId="e4bebb1e-116a-4f15-b3ae-274db878ded7" providerId="ADAL" clId="{3DF20985-A173-4A1A-93F8-0B29B8FE2E3D}" dt="2023-04-25T12:55:20.795" v="4376" actId="478"/>
          <ac:spMkLst>
            <pc:docMk/>
            <pc:sldMk cId="3942911074" sldId="346"/>
            <ac:spMk id="5" creationId="{5A6EB5BE-D8CE-3723-F900-E7E73C0827BA}"/>
          </ac:spMkLst>
        </pc:spChg>
        <pc:picChg chg="add mod">
          <ac:chgData name="Noémie Spiller" userId="e4bebb1e-116a-4f15-b3ae-274db878ded7" providerId="ADAL" clId="{3DF20985-A173-4A1A-93F8-0B29B8FE2E3D}" dt="2023-04-25T12:58:47.049" v="4403" actId="1076"/>
          <ac:picMkLst>
            <pc:docMk/>
            <pc:sldMk cId="3942911074" sldId="346"/>
            <ac:picMk id="6" creationId="{20528E43-F0D0-D4A5-3C66-DFC0206C2258}"/>
          </ac:picMkLst>
        </pc:picChg>
      </pc:sldChg>
      <pc:sldChg chg="modSp new del mod">
        <pc:chgData name="Noémie Spiller" userId="e4bebb1e-116a-4f15-b3ae-274db878ded7" providerId="ADAL" clId="{3DF20985-A173-4A1A-93F8-0B29B8FE2E3D}" dt="2023-04-26T07:20:37.334" v="5358" actId="47"/>
        <pc:sldMkLst>
          <pc:docMk/>
          <pc:sldMk cId="4060566675" sldId="347"/>
        </pc:sldMkLst>
        <pc:spChg chg="mod">
          <ac:chgData name="Noémie Spiller" userId="e4bebb1e-116a-4f15-b3ae-274db878ded7" providerId="ADAL" clId="{3DF20985-A173-4A1A-93F8-0B29B8FE2E3D}" dt="2023-04-25T15:35:06.704" v="4516" actId="20577"/>
          <ac:spMkLst>
            <pc:docMk/>
            <pc:sldMk cId="4060566675" sldId="347"/>
            <ac:spMk id="4" creationId="{34CEC8AF-95F0-84A2-6813-E873E0C75AD0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20:40.548" v="5359" actId="47"/>
        <pc:sldMkLst>
          <pc:docMk/>
          <pc:sldMk cId="3878045038" sldId="348"/>
        </pc:sldMkLst>
        <pc:spChg chg="mod">
          <ac:chgData name="Noémie Spiller" userId="e4bebb1e-116a-4f15-b3ae-274db878ded7" providerId="ADAL" clId="{3DF20985-A173-4A1A-93F8-0B29B8FE2E3D}" dt="2023-04-25T15:35:03.524" v="4512" actId="20577"/>
          <ac:spMkLst>
            <pc:docMk/>
            <pc:sldMk cId="3878045038" sldId="348"/>
            <ac:spMk id="4" creationId="{D48A69E1-01C9-76BD-7FA5-60D0349ABAC4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35:08.705" v="5785" actId="47"/>
        <pc:sldMkLst>
          <pc:docMk/>
          <pc:sldMk cId="3137770985" sldId="349"/>
        </pc:sldMkLst>
        <pc:spChg chg="mod">
          <ac:chgData name="Noémie Spiller" userId="e4bebb1e-116a-4f15-b3ae-274db878ded7" providerId="ADAL" clId="{3DF20985-A173-4A1A-93F8-0B29B8FE2E3D}" dt="2023-04-25T15:46:39.812" v="4730" actId="20577"/>
          <ac:spMkLst>
            <pc:docMk/>
            <pc:sldMk cId="3137770985" sldId="349"/>
            <ac:spMk id="4" creationId="{3F6F0D74-D8D0-F716-9EF3-180C249E4300}"/>
          </ac:spMkLst>
        </pc:spChg>
      </pc:sldChg>
      <pc:sldChg chg="addSp delSp modSp add mod modAnim">
        <pc:chgData name="Noémie Spiller" userId="e4bebb1e-116a-4f15-b3ae-274db878ded7" providerId="ADAL" clId="{3DF20985-A173-4A1A-93F8-0B29B8FE2E3D}" dt="2023-04-25T20:34:45.353" v="5357" actId="1076"/>
        <pc:sldMkLst>
          <pc:docMk/>
          <pc:sldMk cId="3669083222" sldId="350"/>
        </pc:sldMkLst>
        <pc:spChg chg="add mod">
          <ac:chgData name="Noémie Spiller" userId="e4bebb1e-116a-4f15-b3ae-274db878ded7" providerId="ADAL" clId="{3DF20985-A173-4A1A-93F8-0B29B8FE2E3D}" dt="2023-04-25T17:06:13.969" v="5270" actId="1076"/>
          <ac:spMkLst>
            <pc:docMk/>
            <pc:sldMk cId="3669083222" sldId="350"/>
            <ac:spMk id="5" creationId="{B29375A9-1B8D-FF9B-4D8A-2460F212087F}"/>
          </ac:spMkLst>
        </pc:spChg>
        <pc:spChg chg="mod">
          <ac:chgData name="Noémie Spiller" userId="e4bebb1e-116a-4f15-b3ae-274db878ded7" providerId="ADAL" clId="{3DF20985-A173-4A1A-93F8-0B29B8FE2E3D}" dt="2023-04-25T16:41:14.383" v="5217" actId="1076"/>
          <ac:spMkLst>
            <pc:docMk/>
            <pc:sldMk cId="3669083222" sldId="350"/>
            <ac:spMk id="13" creationId="{EC5E1715-0F9D-7DE6-023B-59F6AC130D25}"/>
          </ac:spMkLst>
        </pc:spChg>
        <pc:spChg chg="del mod">
          <ac:chgData name="Noémie Spiller" userId="e4bebb1e-116a-4f15-b3ae-274db878ded7" providerId="ADAL" clId="{3DF20985-A173-4A1A-93F8-0B29B8FE2E3D}" dt="2023-04-25T16:39:39.547" v="5211" actId="21"/>
          <ac:spMkLst>
            <pc:docMk/>
            <pc:sldMk cId="3669083222" sldId="350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25T16:41:32.921" v="5218" actId="478"/>
          <ac:spMkLst>
            <pc:docMk/>
            <pc:sldMk cId="3669083222" sldId="350"/>
            <ac:spMk id="23" creationId="{4A8EA920-4E84-261B-B103-BF98EA593177}"/>
          </ac:spMkLst>
        </pc:spChg>
        <pc:graphicFrameChg chg="mod">
          <ac:chgData name="Noémie Spiller" userId="e4bebb1e-116a-4f15-b3ae-274db878ded7" providerId="ADAL" clId="{3DF20985-A173-4A1A-93F8-0B29B8FE2E3D}" dt="2023-04-25T17:08:23.160" v="5286"/>
          <ac:graphicFrameMkLst>
            <pc:docMk/>
            <pc:sldMk cId="3669083222" sldId="350"/>
            <ac:graphicFrameMk id="8" creationId="{B584C7B5-CE82-8A5F-8221-4FB5B2E688EA}"/>
          </ac:graphicFrameMkLst>
        </pc:graphicFrameChg>
        <pc:picChg chg="add mod">
          <ac:chgData name="Noémie Spiller" userId="e4bebb1e-116a-4f15-b3ae-274db878ded7" providerId="ADAL" clId="{3DF20985-A173-4A1A-93F8-0B29B8FE2E3D}" dt="2023-04-25T20:34:45.353" v="5357" actId="1076"/>
          <ac:picMkLst>
            <pc:docMk/>
            <pc:sldMk cId="3669083222" sldId="350"/>
            <ac:picMk id="6" creationId="{D7876260-C2C6-A917-6A3F-9EC187FF0254}"/>
          </ac:picMkLst>
        </pc:picChg>
        <pc:picChg chg="add mod">
          <ac:chgData name="Noémie Spiller" userId="e4bebb1e-116a-4f15-b3ae-274db878ded7" providerId="ADAL" clId="{3DF20985-A173-4A1A-93F8-0B29B8FE2E3D}" dt="2023-04-25T20:34:41.811" v="5356" actId="1076"/>
          <ac:picMkLst>
            <pc:docMk/>
            <pc:sldMk cId="3669083222" sldId="350"/>
            <ac:picMk id="7" creationId="{479F3FB3-547E-F030-F71E-66DD1446243B}"/>
          </ac:picMkLst>
        </pc:picChg>
        <pc:picChg chg="mod">
          <ac:chgData name="Noémie Spiller" userId="e4bebb1e-116a-4f15-b3ae-274db878ded7" providerId="ADAL" clId="{3DF20985-A173-4A1A-93F8-0B29B8FE2E3D}" dt="2023-04-25T16:41:14.383" v="5217" actId="1076"/>
          <ac:picMkLst>
            <pc:docMk/>
            <pc:sldMk cId="3669083222" sldId="350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25T16:41:47.348" v="5220" actId="478"/>
          <ac:picMkLst>
            <pc:docMk/>
            <pc:sldMk cId="3669083222" sldId="350"/>
            <ac:picMk id="15" creationId="{BAF0E8EF-3F50-8454-3076-734EE0D1A338}"/>
          </ac:picMkLst>
        </pc:picChg>
        <pc:picChg chg="del mod">
          <ac:chgData name="Noémie Spiller" userId="e4bebb1e-116a-4f15-b3ae-274db878ded7" providerId="ADAL" clId="{3DF20985-A173-4A1A-93F8-0B29B8FE2E3D}" dt="2023-04-25T16:39:39.547" v="5211" actId="21"/>
          <ac:picMkLst>
            <pc:docMk/>
            <pc:sldMk cId="3669083222" sldId="350"/>
            <ac:picMk id="19" creationId="{EC1E7A96-D521-FD1C-4269-B0F13CDB1524}"/>
          </ac:picMkLst>
        </pc:picChg>
      </pc:sldChg>
      <pc:sldChg chg="new del">
        <pc:chgData name="Noémie Spiller" userId="e4bebb1e-116a-4f15-b3ae-274db878ded7" providerId="ADAL" clId="{3DF20985-A173-4A1A-93F8-0B29B8FE2E3D}" dt="2023-04-25T17:08:57.397" v="5288" actId="47"/>
        <pc:sldMkLst>
          <pc:docMk/>
          <pc:sldMk cId="1651952379" sldId="351"/>
        </pc:sldMkLst>
      </pc:sldChg>
      <pc:sldChg chg="addSp delSp modSp new mod">
        <pc:chgData name="Noémie Spiller" userId="e4bebb1e-116a-4f15-b3ae-274db878ded7" providerId="ADAL" clId="{3DF20985-A173-4A1A-93F8-0B29B8FE2E3D}" dt="2023-04-25T20:34:04.382" v="5354" actId="20577"/>
        <pc:sldMkLst>
          <pc:docMk/>
          <pc:sldMk cId="3227529080" sldId="351"/>
        </pc:sldMkLst>
        <pc:spChg chg="mod">
          <ac:chgData name="Noémie Spiller" userId="e4bebb1e-116a-4f15-b3ae-274db878ded7" providerId="ADAL" clId="{3DF20985-A173-4A1A-93F8-0B29B8FE2E3D}" dt="2023-04-25T17:09:10.623" v="5309" actId="20577"/>
          <ac:spMkLst>
            <pc:docMk/>
            <pc:sldMk cId="3227529080" sldId="351"/>
            <ac:spMk id="4" creationId="{0C4F7128-5807-A76C-6F5F-D10E271370C2}"/>
          </ac:spMkLst>
        </pc:spChg>
        <pc:spChg chg="mod">
          <ac:chgData name="Noémie Spiller" userId="e4bebb1e-116a-4f15-b3ae-274db878ded7" providerId="ADAL" clId="{3DF20985-A173-4A1A-93F8-0B29B8FE2E3D}" dt="2023-04-25T20:34:00.946" v="5347" actId="20577"/>
          <ac:spMkLst>
            <pc:docMk/>
            <pc:sldMk cId="3227529080" sldId="351"/>
            <ac:spMk id="6" creationId="{5E147919-FCBD-4100-AD1D-9447C533E3CA}"/>
          </ac:spMkLst>
        </pc:spChg>
        <pc:spChg chg="mod">
          <ac:chgData name="Noémie Spiller" userId="e4bebb1e-116a-4f15-b3ae-274db878ded7" providerId="ADAL" clId="{3DF20985-A173-4A1A-93F8-0B29B8FE2E3D}" dt="2023-04-25T20:34:04.382" v="5354" actId="20577"/>
          <ac:spMkLst>
            <pc:docMk/>
            <pc:sldMk cId="3227529080" sldId="351"/>
            <ac:spMk id="7" creationId="{15B16245-8D2F-612C-DEC6-764EA76E1142}"/>
          </ac:spMkLst>
        </pc:spChg>
        <pc:picChg chg="add mod">
          <ac:chgData name="Noémie Spiller" userId="e4bebb1e-116a-4f15-b3ae-274db878ded7" providerId="ADAL" clId="{3DF20985-A173-4A1A-93F8-0B29B8FE2E3D}" dt="2023-04-25T17:21:44.003" v="5339" actId="14100"/>
          <ac:picMkLst>
            <pc:docMk/>
            <pc:sldMk cId="3227529080" sldId="351"/>
            <ac:picMk id="9" creationId="{8C85FD96-CC01-5668-CF1A-34ED531DBB59}"/>
          </ac:picMkLst>
        </pc:picChg>
        <pc:picChg chg="add del mod">
          <ac:chgData name="Noémie Spiller" userId="e4bebb1e-116a-4f15-b3ae-274db878ded7" providerId="ADAL" clId="{3DF20985-A173-4A1A-93F8-0B29B8FE2E3D}" dt="2023-04-25T17:21:49.510" v="5340" actId="478"/>
          <ac:picMkLst>
            <pc:docMk/>
            <pc:sldMk cId="3227529080" sldId="351"/>
            <ac:picMk id="11" creationId="{15F60966-9379-380E-0B49-C941C8685B96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6T07:24:22.321" v="5363"/>
        <pc:sldMkLst>
          <pc:docMk/>
          <pc:sldMk cId="770382444" sldId="352"/>
        </pc:sldMkLst>
        <pc:spChg chg="del">
          <ac:chgData name="Noémie Spiller" userId="e4bebb1e-116a-4f15-b3ae-274db878ded7" providerId="ADAL" clId="{3DF20985-A173-4A1A-93F8-0B29B8FE2E3D}" dt="2023-04-26T07:24:07.191" v="5361" actId="478"/>
          <ac:spMkLst>
            <pc:docMk/>
            <pc:sldMk cId="770382444" sldId="352"/>
            <ac:spMk id="5" creationId="{C4F9C8EB-32E1-0C1F-CD75-90B361AFC6F3}"/>
          </ac:spMkLst>
        </pc:spChg>
        <pc:spChg chg="del">
          <ac:chgData name="Noémie Spiller" userId="e4bebb1e-116a-4f15-b3ae-274db878ded7" providerId="ADAL" clId="{3DF20985-A173-4A1A-93F8-0B29B8FE2E3D}" dt="2023-04-26T07:24:09.389" v="5362" actId="478"/>
          <ac:spMkLst>
            <pc:docMk/>
            <pc:sldMk cId="770382444" sldId="352"/>
            <ac:spMk id="6" creationId="{25AFF33D-A0CF-122D-4EF6-3ED73EF3B1FD}"/>
          </ac:spMkLst>
        </pc:spChg>
        <pc:picChg chg="add mod">
          <ac:chgData name="Noémie Spiller" userId="e4bebb1e-116a-4f15-b3ae-274db878ded7" providerId="ADAL" clId="{3DF20985-A173-4A1A-93F8-0B29B8FE2E3D}" dt="2023-04-26T07:24:22.321" v="5363"/>
          <ac:picMkLst>
            <pc:docMk/>
            <pc:sldMk cId="770382444" sldId="352"/>
            <ac:picMk id="7" creationId="{62A213FC-2D4C-0867-9F11-8695F087D2B6}"/>
          </ac:picMkLst>
        </pc:picChg>
      </pc:sldChg>
      <pc:sldChg chg="modSp new mod ord">
        <pc:chgData name="Noémie Spiller" userId="e4bebb1e-116a-4f15-b3ae-274db878ded7" providerId="ADAL" clId="{3DF20985-A173-4A1A-93F8-0B29B8FE2E3D}" dt="2023-04-27T07:54:13.566" v="5810"/>
        <pc:sldMkLst>
          <pc:docMk/>
          <pc:sldMk cId="3913319740" sldId="353"/>
        </pc:sldMkLst>
        <pc:spChg chg="mod">
          <ac:chgData name="Noémie Spiller" userId="e4bebb1e-116a-4f15-b3ae-274db878ded7" providerId="ADAL" clId="{3DF20985-A173-4A1A-93F8-0B29B8FE2E3D}" dt="2023-04-27T07:53:33.965" v="5806" actId="20577"/>
          <ac:spMkLst>
            <pc:docMk/>
            <pc:sldMk cId="3913319740" sldId="353"/>
            <ac:spMk id="4" creationId="{33F2C99B-7939-B938-73F2-83DDA33770B1}"/>
          </ac:spMkLst>
        </pc:spChg>
      </pc:sldChg>
      <pc:sldChg chg="addSp delSp modSp new mod modNotesTx">
        <pc:chgData name="Noémie Spiller" userId="e4bebb1e-116a-4f15-b3ae-274db878ded7" providerId="ADAL" clId="{3DF20985-A173-4A1A-93F8-0B29B8FE2E3D}" dt="2023-04-27T08:19:51.030" v="5941" actId="20577"/>
        <pc:sldMkLst>
          <pc:docMk/>
          <pc:sldMk cId="1265294367" sldId="354"/>
        </pc:sldMkLst>
        <pc:spChg chg="mod">
          <ac:chgData name="Noémie Spiller" userId="e4bebb1e-116a-4f15-b3ae-274db878ded7" providerId="ADAL" clId="{3DF20985-A173-4A1A-93F8-0B29B8FE2E3D}" dt="2023-04-27T08:18:03.561" v="5833" actId="20577"/>
          <ac:spMkLst>
            <pc:docMk/>
            <pc:sldMk cId="1265294367" sldId="354"/>
            <ac:spMk id="4" creationId="{F012EDB5-6611-0434-0C85-DDFC499C665E}"/>
          </ac:spMkLst>
        </pc:spChg>
        <pc:spChg chg="del">
          <ac:chgData name="Noémie Spiller" userId="e4bebb1e-116a-4f15-b3ae-274db878ded7" providerId="ADAL" clId="{3DF20985-A173-4A1A-93F8-0B29B8FE2E3D}" dt="2023-04-27T08:17:54.981" v="5812"/>
          <ac:spMkLst>
            <pc:docMk/>
            <pc:sldMk cId="1265294367" sldId="354"/>
            <ac:spMk id="5" creationId="{4D7AEC98-CE3B-ABCD-2545-B66DFF440B91}"/>
          </ac:spMkLst>
        </pc:spChg>
        <pc:spChg chg="add mod">
          <ac:chgData name="Noémie Spiller" userId="e4bebb1e-116a-4f15-b3ae-274db878ded7" providerId="ADAL" clId="{3DF20985-A173-4A1A-93F8-0B29B8FE2E3D}" dt="2023-04-27T08:18:55.816" v="5840" actId="14100"/>
          <ac:spMkLst>
            <pc:docMk/>
            <pc:sldMk cId="1265294367" sldId="354"/>
            <ac:spMk id="8" creationId="{6D3F748F-FB64-B3A7-3702-76C76E62079D}"/>
          </ac:spMkLst>
        </pc:spChg>
        <pc:picChg chg="add mod">
          <ac:chgData name="Noémie Spiller" userId="e4bebb1e-116a-4f15-b3ae-274db878ded7" providerId="ADAL" clId="{3DF20985-A173-4A1A-93F8-0B29B8FE2E3D}" dt="2023-04-27T08:17:54.981" v="5812"/>
          <ac:picMkLst>
            <pc:docMk/>
            <pc:sldMk cId="1265294367" sldId="354"/>
            <ac:picMk id="7" creationId="{15B77032-F781-1D7A-9238-FECEA518A066}"/>
          </ac:picMkLst>
        </pc:picChg>
      </pc:sldChg>
      <pc:sldMasterChg chg="modSp mod modSldLayout">
        <pc:chgData name="Noémie Spiller" userId="e4bebb1e-116a-4f15-b3ae-274db878ded7" providerId="ADAL" clId="{3DF20985-A173-4A1A-93F8-0B29B8FE2E3D}" dt="2023-04-12T16:10:39.990" v="85"/>
        <pc:sldMasterMkLst>
          <pc:docMk/>
          <pc:sldMasterMk cId="3345050395" sldId="2147483660"/>
        </pc:sldMasterMkLst>
        <pc:spChg chg="mod">
          <ac:chgData name="Noémie Spiller" userId="e4bebb1e-116a-4f15-b3ae-274db878ded7" providerId="ADAL" clId="{3DF20985-A173-4A1A-93F8-0B29B8FE2E3D}" dt="2023-04-12T16:09:09.427" v="72" actId="20577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8:48.759" v="58" actId="20577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Noémie Spiller" userId="e4bebb1e-116a-4f15-b3ae-274db878ded7" providerId="ADAL" clId="{3DF20985-A173-4A1A-93F8-0B29B8FE2E3D}" dt="2023-04-12T16:08:48.759" v="58" actId="20577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9.990" v="85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Noémie Spiller" userId="e4bebb1e-116a-4f15-b3ae-274db878ded7" providerId="ADAL" clId="{3DF20985-A173-4A1A-93F8-0B29B8FE2E3D}" dt="2023-04-12T16:10:39.990" v="85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5.653" v="84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Noémie Spiller" userId="e4bebb1e-116a-4f15-b3ae-274db878ded7" providerId="ADAL" clId="{3DF20985-A173-4A1A-93F8-0B29B8FE2E3D}" dt="2023-04-12T16:10:35.653" v="84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0.127" v="83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Noémie Spiller" userId="e4bebb1e-116a-4f15-b3ae-274db878ded7" providerId="ADAL" clId="{3DF20985-A173-4A1A-93F8-0B29B8FE2E3D}" dt="2023-04-12T16:10:30.127" v="83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5.937" v="82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Noémie Spiller" userId="e4bebb1e-116a-4f15-b3ae-274db878ded7" providerId="ADAL" clId="{3DF20985-A173-4A1A-93F8-0B29B8FE2E3D}" dt="2023-04-12T16:10:25.937" v="82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1.638" v="81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Noémie Spiller" userId="e4bebb1e-116a-4f15-b3ae-274db878ded7" providerId="ADAL" clId="{3DF20985-A173-4A1A-93F8-0B29B8FE2E3D}" dt="2023-04-12T16:10:21.638" v="81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6.777" v="8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Noémie Spiller" userId="e4bebb1e-116a-4f15-b3ae-274db878ded7" providerId="ADAL" clId="{3DF20985-A173-4A1A-93F8-0B29B8FE2E3D}" dt="2023-04-12T16:10:16.777" v="8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2.360" v="79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Noémie Spiller" userId="e4bebb1e-116a-4f15-b3ae-274db878ded7" providerId="ADAL" clId="{3DF20985-A173-4A1A-93F8-0B29B8FE2E3D}" dt="2023-04-12T16:10:12.360" v="7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8.149" v="78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Noémie Spiller" userId="e4bebb1e-116a-4f15-b3ae-274db878ded7" providerId="ADAL" clId="{3DF20985-A173-4A1A-93F8-0B29B8FE2E3D}" dt="2023-04-12T16:10:08.149" v="78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2.966" v="77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Noémie Spiller" userId="e4bebb1e-116a-4f15-b3ae-274db878ded7" providerId="ADAL" clId="{3DF20985-A173-4A1A-93F8-0B29B8FE2E3D}" dt="2023-04-12T16:10:02.966" v="77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7.880" v="76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Noémie Spiller" userId="e4bebb1e-116a-4f15-b3ae-274db878ded7" providerId="ADAL" clId="{3DF20985-A173-4A1A-93F8-0B29B8FE2E3D}" dt="2023-04-12T16:09:57.880" v="76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0.585" v="75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Noémie Spiller" userId="e4bebb1e-116a-4f15-b3ae-274db878ded7" providerId="ADAL" clId="{3DF20985-A173-4A1A-93F8-0B29B8FE2E3D}" dt="2023-04-12T16:09:50.585" v="75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Noémie Spiller" userId="e4bebb1e-116a-4f15-b3ae-274db878ded7" providerId="ADAL" clId="{3DF20985-A173-4A1A-93F8-0B29B8FE2E3D}" dt="2023-04-12T16:09:44.320" v="74"/>
        <pc:sldMasterMkLst>
          <pc:docMk/>
          <pc:sldMasterMk cId="391508935" sldId="2147483675"/>
        </pc:sldMasterMkLst>
        <pc:spChg chg="mod">
          <ac:chgData name="Noémie Spiller" userId="e4bebb1e-116a-4f15-b3ae-274db878ded7" providerId="ADAL" clId="{3DF20985-A173-4A1A-93F8-0B29B8FE2E3D}" dt="2023-04-12T16:09:44.320" v="74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9:40.309" v="73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Noémie Spiller" userId="e4bebb1e-116a-4f15-b3ae-274db878ded7" providerId="ADAL" clId="{3DF20985-A173-4A1A-93F8-0B29B8FE2E3D}" dt="2023-04-12T16:09:40.309" v="73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DC7E1D93-FA44-4AFF-A6E0-6737EE3A9952}"/>
    <pc:docChg chg="undo custSel modSld">
      <pc:chgData name="Noémie Spiller" userId="e4bebb1e-116a-4f15-b3ae-274db878ded7" providerId="ADAL" clId="{DC7E1D93-FA44-4AFF-A6E0-6737EE3A9952}" dt="2023-07-11T12:42:32.531" v="22" actId="26606"/>
      <pc:docMkLst>
        <pc:docMk/>
      </pc:docMkLst>
      <pc:sldChg chg="addSp delSp modSp mod modClrScheme chgLayout">
        <pc:chgData name="Noémie Spiller" userId="e4bebb1e-116a-4f15-b3ae-274db878ded7" providerId="ADAL" clId="{DC7E1D93-FA44-4AFF-A6E0-6737EE3A9952}" dt="2023-07-11T12:42:32.531" v="22" actId="26606"/>
        <pc:sldMkLst>
          <pc:docMk/>
          <pc:sldMk cId="883094266" sldId="357"/>
        </pc:sldMkLst>
        <pc:spChg chg="mod">
          <ac:chgData name="Noémie Spiller" userId="e4bebb1e-116a-4f15-b3ae-274db878ded7" providerId="ADAL" clId="{DC7E1D93-FA44-4AFF-A6E0-6737EE3A9952}" dt="2023-07-11T12:42:32.531" v="22" actId="26606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e4bebb1e-116a-4f15-b3ae-274db878ded7" providerId="ADAL" clId="{DC7E1D93-FA44-4AFF-A6E0-6737EE3A9952}" dt="2023-07-11T12:42:32.531" v="22" actId="26606"/>
          <ac:spMkLst>
            <pc:docMk/>
            <pc:sldMk cId="883094266" sldId="357"/>
            <ac:spMk id="3" creationId="{A8DD8149-FA21-94D3-59F4-BD0DEBAD2DF8}"/>
          </ac:spMkLst>
        </pc:spChg>
        <pc:spChg chg="mod ord">
          <ac:chgData name="Noémie Spiller" userId="e4bebb1e-116a-4f15-b3ae-274db878ded7" providerId="ADAL" clId="{DC7E1D93-FA44-4AFF-A6E0-6737EE3A9952}" dt="2023-07-11T12:42:32.531" v="22" actId="26606"/>
          <ac:spMkLst>
            <pc:docMk/>
            <pc:sldMk cId="883094266" sldId="357"/>
            <ac:spMk id="4" creationId="{B3BBAE66-5AC8-C73F-4E4A-C4DEA88FA8C0}"/>
          </ac:spMkLst>
        </pc:spChg>
        <pc:graphicFrameChg chg="mod ord">
          <ac:chgData name="Noémie Spiller" userId="e4bebb1e-116a-4f15-b3ae-274db878ded7" providerId="ADAL" clId="{DC7E1D93-FA44-4AFF-A6E0-6737EE3A9952}" dt="2023-07-11T12:42:32.531" v="22" actId="26606"/>
          <ac:graphicFrameMkLst>
            <pc:docMk/>
            <pc:sldMk cId="883094266" sldId="357"/>
            <ac:graphicFrameMk id="6" creationId="{60C765E1-87FE-FA26-5139-36E44A29E800}"/>
          </ac:graphicFrameMkLst>
        </pc:graphicFrameChg>
        <pc:picChg chg="add del mod">
          <ac:chgData name="Noémie Spiller" userId="e4bebb1e-116a-4f15-b3ae-274db878ded7" providerId="ADAL" clId="{DC7E1D93-FA44-4AFF-A6E0-6737EE3A9952}" dt="2023-07-11T12:41:34.565" v="13" actId="478"/>
          <ac:picMkLst>
            <pc:docMk/>
            <pc:sldMk cId="883094266" sldId="357"/>
            <ac:picMk id="7" creationId="{CEDB35A9-077E-824B-3454-6C9D4179F7DE}"/>
          </ac:picMkLst>
        </pc:picChg>
        <pc:picChg chg="add mod ord">
          <ac:chgData name="Noémie Spiller" userId="e4bebb1e-116a-4f15-b3ae-274db878ded7" providerId="ADAL" clId="{DC7E1D93-FA44-4AFF-A6E0-6737EE3A9952}" dt="2023-07-11T12:42:32.531" v="22" actId="26606"/>
          <ac:picMkLst>
            <pc:docMk/>
            <pc:sldMk cId="883094266" sldId="357"/>
            <ac:picMk id="9" creationId="{C3EF75F0-3A38-C29B-7859-7882D4553288}"/>
          </ac:picMkLst>
        </pc:picChg>
      </pc:sldChg>
    </pc:docChg>
  </pc:docChgLst>
  <pc:docChgLst>
    <pc:chgData name="Noémie Spiller" userId="e4bebb1e-116a-4f15-b3ae-274db878ded7" providerId="ADAL" clId="{DF5371B6-FE0C-4927-B80B-6D707E5EFD11}"/>
    <pc:docChg chg="undo custSel addSld modSld sldOrd">
      <pc:chgData name="Noémie Spiller" userId="e4bebb1e-116a-4f15-b3ae-274db878ded7" providerId="ADAL" clId="{DF5371B6-FE0C-4927-B80B-6D707E5EFD11}" dt="2023-05-11T09:41:16.383" v="402" actId="20577"/>
      <pc:docMkLst>
        <pc:docMk/>
      </pc:docMkLst>
      <pc:sldChg chg="ord">
        <pc:chgData name="Noémie Spiller" userId="e4bebb1e-116a-4f15-b3ae-274db878ded7" providerId="ADAL" clId="{DF5371B6-FE0C-4927-B80B-6D707E5EFD11}" dt="2023-05-11T09:23:53.046" v="176"/>
        <pc:sldMkLst>
          <pc:docMk/>
          <pc:sldMk cId="621628165" sldId="324"/>
        </pc:sldMkLst>
      </pc:sldChg>
      <pc:sldChg chg="modSp mod ord modNotesTx">
        <pc:chgData name="Noémie Spiller" userId="e4bebb1e-116a-4f15-b3ae-274db878ded7" providerId="ADAL" clId="{DF5371B6-FE0C-4927-B80B-6D707E5EFD11}" dt="2023-05-11T09:24:27.561" v="200" actId="20577"/>
        <pc:sldMkLst>
          <pc:docMk/>
          <pc:sldMk cId="3390717321" sldId="343"/>
        </pc:sldMkLst>
        <pc:spChg chg="mod">
          <ac:chgData name="Noémie Spiller" userId="e4bebb1e-116a-4f15-b3ae-274db878ded7" providerId="ADAL" clId="{DF5371B6-FE0C-4927-B80B-6D707E5EFD11}" dt="2023-05-11T09:23:41.577" v="172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addSp delSp modSp mod modClrScheme chgLayout">
        <pc:chgData name="Noémie Spiller" userId="e4bebb1e-116a-4f15-b3ae-274db878ded7" providerId="ADAL" clId="{DF5371B6-FE0C-4927-B80B-6D707E5EFD11}" dt="2023-05-11T09:38:19.325" v="384" actId="26606"/>
        <pc:sldMkLst>
          <pc:docMk/>
          <pc:sldMk cId="3554343605" sldId="355"/>
        </pc:sldMkLst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2" creationId="{E247B9E8-27F2-21EE-F665-A1AD061E3189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4" creationId="{E2A5C996-3609-41BE-7BD5-DBC9482E4C81}"/>
          </ac:spMkLst>
        </pc:spChg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5" creationId="{4E2E7AA6-D6F0-AC03-52B6-969DD212E71C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6" creationId="{327639D4-D02F-DC2E-4DE6-0A536F565507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1" creationId="{DC3F7553-5111-C72D-22AB-420F473B5C2C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2" creationId="{FEB6CBCE-F34C-5E2A-9259-321D002BBF01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3" creationId="{229DAE72-2CC6-F021-BFDA-E91110F8E85E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4" creationId="{7A519BE5-CF90-F25A-6E02-6529DDC8AE53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5" creationId="{0DA9FE30-0C39-3DEA-EBFA-BFA0F9A6A040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6" creationId="{E384860A-5330-E0B3-24F5-FF52790E5C8D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7" creationId="{560A8E56-F893-38F9-DEC5-9A4599082A07}"/>
          </ac:spMkLst>
        </pc:spChg>
        <pc:spChg chg="add del">
          <ac:chgData name="Noémie Spiller" userId="e4bebb1e-116a-4f15-b3ae-274db878ded7" providerId="ADAL" clId="{DF5371B6-FE0C-4927-B80B-6D707E5EFD11}" dt="2023-05-11T09:38:19.300" v="383" actId="26606"/>
          <ac:spMkLst>
            <pc:docMk/>
            <pc:sldMk cId="3554343605" sldId="355"/>
            <ac:spMk id="19" creationId="{E9F1570F-8619-C25E-60F3-766BB3F8E7DA}"/>
          </ac:spMkLst>
        </pc:spChg>
        <pc:picChg chg="add del">
          <ac:chgData name="Noémie Spiller" userId="e4bebb1e-116a-4f15-b3ae-274db878ded7" providerId="ADAL" clId="{DF5371B6-FE0C-4927-B80B-6D707E5EFD11}" dt="2023-05-11T09:38:14.765" v="381" actId="26606"/>
          <ac:picMkLst>
            <pc:docMk/>
            <pc:sldMk cId="3554343605" sldId="355"/>
            <ac:picMk id="8" creationId="{0E822824-FCDF-247D-F0A2-135589BCDC19}"/>
          </ac:picMkLst>
        </pc:picChg>
        <pc:picChg chg="add del">
          <ac:chgData name="Noémie Spiller" userId="e4bebb1e-116a-4f15-b3ae-274db878ded7" providerId="ADAL" clId="{DF5371B6-FE0C-4927-B80B-6D707E5EFD11}" dt="2023-05-11T09:38:19.300" v="383" actId="26606"/>
          <ac:picMkLst>
            <pc:docMk/>
            <pc:sldMk cId="3554343605" sldId="355"/>
            <ac:picMk id="18" creationId="{7BEF9D2C-06E4-BC4E-3E2B-198D459C6C54}"/>
          </ac:picMkLst>
        </pc:picChg>
      </pc:sldChg>
      <pc:sldChg chg="modSp mod">
        <pc:chgData name="Noémie Spiller" userId="e4bebb1e-116a-4f15-b3ae-274db878ded7" providerId="ADAL" clId="{DF5371B6-FE0C-4927-B80B-6D707E5EFD11}" dt="2023-05-11T09:25:14.084" v="257" actId="20577"/>
        <pc:sldMkLst>
          <pc:docMk/>
          <pc:sldMk cId="1763306305" sldId="356"/>
        </pc:sldMkLst>
        <pc:spChg chg="mod">
          <ac:chgData name="Noémie Spiller" userId="e4bebb1e-116a-4f15-b3ae-274db878ded7" providerId="ADAL" clId="{DF5371B6-FE0C-4927-B80B-6D707E5EFD11}" dt="2023-05-11T09:25:14.084" v="25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modSp mod">
        <pc:chgData name="Noémie Spiller" userId="e4bebb1e-116a-4f15-b3ae-274db878ded7" providerId="ADAL" clId="{DF5371B6-FE0C-4927-B80B-6D707E5EFD11}" dt="2023-05-11T09:31:12.372" v="324" actId="207"/>
        <pc:sldMkLst>
          <pc:docMk/>
          <pc:sldMk cId="883094266" sldId="357"/>
        </pc:sldMkLst>
        <pc:graphicFrameChg chg="mod modGraphic">
          <ac:chgData name="Noémie Spiller" userId="e4bebb1e-116a-4f15-b3ae-274db878ded7" providerId="ADAL" clId="{DF5371B6-FE0C-4927-B80B-6D707E5EFD11}" dt="2023-05-11T09:31:12.372" v="324" actId="20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modSp new mod">
        <pc:chgData name="Noémie Spiller" userId="e4bebb1e-116a-4f15-b3ae-274db878ded7" providerId="ADAL" clId="{DF5371B6-FE0C-4927-B80B-6D707E5EFD11}" dt="2023-05-11T09:23:26.357" v="158" actId="20577"/>
        <pc:sldMkLst>
          <pc:docMk/>
          <pc:sldMk cId="2541601619" sldId="358"/>
        </pc:sldMkLst>
        <pc:spChg chg="mod">
          <ac:chgData name="Noémie Spiller" userId="e4bebb1e-116a-4f15-b3ae-274db878ded7" providerId="ADAL" clId="{DF5371B6-FE0C-4927-B80B-6D707E5EFD11}" dt="2023-05-11T09:23:26.357" v="158" actId="20577"/>
          <ac:spMkLst>
            <pc:docMk/>
            <pc:sldMk cId="2541601619" sldId="358"/>
            <ac:spMk id="4" creationId="{5EC51E62-AF43-2CF9-5945-D5BC3D58F7A8}"/>
          </ac:spMkLst>
        </pc:spChg>
      </pc:sldChg>
      <pc:sldChg chg="modSp new mod">
        <pc:chgData name="Noémie Spiller" userId="e4bebb1e-116a-4f15-b3ae-274db878ded7" providerId="ADAL" clId="{DF5371B6-FE0C-4927-B80B-6D707E5EFD11}" dt="2023-05-11T09:24:56.803" v="240" actId="20577"/>
        <pc:sldMkLst>
          <pc:docMk/>
          <pc:sldMk cId="4229679170" sldId="359"/>
        </pc:sldMkLst>
        <pc:spChg chg="mod">
          <ac:chgData name="Noémie Spiller" userId="e4bebb1e-116a-4f15-b3ae-274db878ded7" providerId="ADAL" clId="{DF5371B6-FE0C-4927-B80B-6D707E5EFD11}" dt="2023-05-11T09:24:56.803" v="240" actId="20577"/>
          <ac:spMkLst>
            <pc:docMk/>
            <pc:sldMk cId="4229679170" sldId="359"/>
            <ac:spMk id="4" creationId="{85814CD9-9D42-2B05-ACC5-0416562798DE}"/>
          </ac:spMkLst>
        </pc:spChg>
      </pc:sldChg>
      <pc:sldChg chg="modSp new mod">
        <pc:chgData name="Noémie Spiller" userId="e4bebb1e-116a-4f15-b3ae-274db878ded7" providerId="ADAL" clId="{DF5371B6-FE0C-4927-B80B-6D707E5EFD11}" dt="2023-05-11T09:31:50.018" v="349" actId="20577"/>
        <pc:sldMkLst>
          <pc:docMk/>
          <pc:sldMk cId="2512324309" sldId="360"/>
        </pc:sldMkLst>
        <pc:spChg chg="mod">
          <ac:chgData name="Noémie Spiller" userId="e4bebb1e-116a-4f15-b3ae-274db878ded7" providerId="ADAL" clId="{DF5371B6-FE0C-4927-B80B-6D707E5EFD11}" dt="2023-05-11T09:31:50.018" v="349" actId="20577"/>
          <ac:spMkLst>
            <pc:docMk/>
            <pc:sldMk cId="2512324309" sldId="360"/>
            <ac:spMk id="4" creationId="{6F187E70-044F-5167-3044-617518B75AD6}"/>
          </ac:spMkLst>
        </pc:spChg>
      </pc:sldChg>
      <pc:sldChg chg="modSp new mod ord">
        <pc:chgData name="Noémie Spiller" userId="e4bebb1e-116a-4f15-b3ae-274db878ded7" providerId="ADAL" clId="{DF5371B6-FE0C-4927-B80B-6D707E5EFD11}" dt="2023-05-11T09:35:32.304" v="379"/>
        <pc:sldMkLst>
          <pc:docMk/>
          <pc:sldMk cId="1024414484" sldId="361"/>
        </pc:sldMkLst>
        <pc:spChg chg="mod">
          <ac:chgData name="Noémie Spiller" userId="e4bebb1e-116a-4f15-b3ae-274db878ded7" providerId="ADAL" clId="{DF5371B6-FE0C-4927-B80B-6D707E5EFD11}" dt="2023-05-11T09:35:21.927" v="377" actId="20577"/>
          <ac:spMkLst>
            <pc:docMk/>
            <pc:sldMk cId="1024414484" sldId="361"/>
            <ac:spMk id="4" creationId="{83CDBE51-B14E-25B8-A108-6699F8CFFDA9}"/>
          </ac:spMkLst>
        </pc:spChg>
      </pc:sldChg>
      <pc:sldChg chg="modSp new mod">
        <pc:chgData name="Noémie Spiller" userId="e4bebb1e-116a-4f15-b3ae-274db878ded7" providerId="ADAL" clId="{DF5371B6-FE0C-4927-B80B-6D707E5EFD11}" dt="2023-05-11T09:41:16.383" v="402" actId="20577"/>
        <pc:sldMkLst>
          <pc:docMk/>
          <pc:sldMk cId="4224074385" sldId="362"/>
        </pc:sldMkLst>
        <pc:spChg chg="mod">
          <ac:chgData name="Noémie Spiller" userId="e4bebb1e-116a-4f15-b3ae-274db878ded7" providerId="ADAL" clId="{DF5371B6-FE0C-4927-B80B-6D707E5EFD11}" dt="2023-05-11T09:41:16.383" v="402" actId="20577"/>
          <ac:spMkLst>
            <pc:docMk/>
            <pc:sldMk cId="4224074385" sldId="362"/>
            <ac:spMk id="4" creationId="{BB9A2CCF-9822-E449-405A-A2EC2320ADF8}"/>
          </ac:spMkLst>
        </pc:spChg>
      </pc:sldChg>
    </pc:docChg>
  </pc:docChgLst>
  <pc:docChgLst>
    <pc:chgData name="Noémie Spiller" userId="S::nspiller@stud.hs-heilbronn.de::e4bebb1e-116a-4f15-b3ae-274db878ded7" providerId="AD" clId="Web-{435F6DC4-D84D-C9B6-1637-6DC306CD1DF2}"/>
    <pc:docChg chg="modSld">
      <pc:chgData name="Noémie Spiller" userId="S::nspiller@stud.hs-heilbronn.de::e4bebb1e-116a-4f15-b3ae-274db878ded7" providerId="AD" clId="Web-{435F6DC4-D84D-C9B6-1637-6DC306CD1DF2}" dt="2023-07-15T12:47:20.072" v="1"/>
      <pc:docMkLst>
        <pc:docMk/>
      </pc:docMkLst>
      <pc:sldChg chg="addSp delSp modSp">
        <pc:chgData name="Noémie Spiller" userId="S::nspiller@stud.hs-heilbronn.de::e4bebb1e-116a-4f15-b3ae-274db878ded7" providerId="AD" clId="Web-{435F6DC4-D84D-C9B6-1637-6DC306CD1DF2}" dt="2023-07-15T12:47:20.072" v="1"/>
        <pc:sldMkLst>
          <pc:docMk/>
          <pc:sldMk cId="883094266" sldId="357"/>
        </pc:sldMkLst>
        <pc:picChg chg="add del mod">
          <ac:chgData name="Noémie Spiller" userId="S::nspiller@stud.hs-heilbronn.de::e4bebb1e-116a-4f15-b3ae-274db878ded7" providerId="AD" clId="Web-{435F6DC4-D84D-C9B6-1637-6DC306CD1DF2}" dt="2023-07-15T12:47:20.072" v="1"/>
          <ac:picMkLst>
            <pc:docMk/>
            <pc:sldMk cId="883094266" sldId="357"/>
            <ac:picMk id="48" creationId="{D106C1BF-0FF0-750B-BE86-1765B26A08AA}"/>
          </ac:picMkLst>
        </pc:picChg>
      </pc:sldChg>
    </pc:docChg>
  </pc:docChgLst>
  <pc:docChgLst>
    <pc:chgData name="Noémie Spiller" userId="S::nspiller@stud.hs-heilbronn.de::e4bebb1e-116a-4f15-b3ae-274db878ded7" providerId="AD" clId="Web-{EB45ED1A-1744-13CD-256C-04A4D818FCCC}"/>
    <pc:docChg chg="modSld">
      <pc:chgData name="Noémie Spiller" userId="S::nspiller@stud.hs-heilbronn.de::e4bebb1e-116a-4f15-b3ae-274db878ded7" providerId="AD" clId="Web-{EB45ED1A-1744-13CD-256C-04A4D818FCCC}" dt="2023-04-18T12:08:52.568" v="251" actId="20577"/>
      <pc:docMkLst>
        <pc:docMk/>
      </pc:docMkLst>
      <pc:sldChg chg="modNotes">
        <pc:chgData name="Noémie Spiller" userId="S::nspiller@stud.hs-heilbronn.de::e4bebb1e-116a-4f15-b3ae-274db878ded7" providerId="AD" clId="Web-{EB45ED1A-1744-13CD-256C-04A4D818FCCC}" dt="2023-04-18T11:55:08.430" v="62"/>
        <pc:sldMkLst>
          <pc:docMk/>
          <pc:sldMk cId="1247741922" sldId="317"/>
        </pc:sldMkLst>
      </pc:sldChg>
      <pc:sldChg chg="modSp modNotes">
        <pc:chgData name="Noémie Spiller" userId="S::nspiller@stud.hs-heilbronn.de::e4bebb1e-116a-4f15-b3ae-274db878ded7" providerId="AD" clId="Web-{EB45ED1A-1744-13CD-256C-04A4D818FCCC}" dt="2023-04-18T12:08:52.568" v="251" actId="20577"/>
        <pc:sldMkLst>
          <pc:docMk/>
          <pc:sldMk cId="3738248001" sldId="319"/>
        </pc:sldMkLst>
        <pc:spChg chg="mod">
          <ac:chgData name="Noémie Spiller" userId="S::nspiller@stud.hs-heilbronn.de::e4bebb1e-116a-4f15-b3ae-274db878ded7" providerId="AD" clId="Web-{EB45ED1A-1744-13CD-256C-04A4D818FCCC}" dt="2023-04-18T12:08:52.568" v="251" actId="20577"/>
          <ac:spMkLst>
            <pc:docMk/>
            <pc:sldMk cId="3738248001" sldId="319"/>
            <ac:spMk id="5" creationId="{EE5C0299-10FD-8767-10C9-F81209058D60}"/>
          </ac:spMkLst>
        </pc:spChg>
      </pc:sldChg>
      <pc:sldChg chg="addSp modSp">
        <pc:chgData name="Noémie Spiller" userId="S::nspiller@stud.hs-heilbronn.de::e4bebb1e-116a-4f15-b3ae-274db878ded7" providerId="AD" clId="Web-{EB45ED1A-1744-13CD-256C-04A4D818FCCC}" dt="2023-04-18T11:59:05.172" v="148" actId="20577"/>
        <pc:sldMkLst>
          <pc:docMk/>
          <pc:sldMk cId="4089228486" sldId="320"/>
        </pc:sldMkLst>
        <pc:graphicFrameChg chg="mod modGraphic">
          <ac:chgData name="Noémie Spiller" userId="S::nspiller@stud.hs-heilbronn.de::e4bebb1e-116a-4f15-b3ae-274db878ded7" providerId="AD" clId="Web-{EB45ED1A-1744-13CD-256C-04A4D818FCCC}" dt="2023-04-18T11:59:05.172" v="148" actId="20577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add mod modGraphic">
          <ac:chgData name="Noémie Spiller" userId="S::nspiller@stud.hs-heilbronn.de::e4bebb1e-116a-4f15-b3ae-274db878ded7" providerId="AD" clId="Web-{EB45ED1A-1744-13CD-256C-04A4D818FCCC}" dt="2023-04-18T11:58:45.219" v="140" actId="20577"/>
          <ac:graphicFrameMkLst>
            <pc:docMk/>
            <pc:sldMk cId="4089228486" sldId="320"/>
            <ac:graphicFrameMk id="75" creationId="{E699211F-4815-1871-35EA-752C5BDA838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1" err="1"/>
            <a:t>Klassifizierung</a:t>
          </a:r>
          <a:endParaRPr lang="en-US" b="1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/>
      <dgm:t>
        <a:bodyPr/>
        <a:lstStyle/>
        <a:p>
          <a:r>
            <a:rPr lang="de-DE" sz="1400" b="1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/>
      <dgm:t>
        <a:bodyPr/>
        <a:lstStyle/>
        <a:p>
          <a:r>
            <a:rPr lang="de-DE" sz="1300" b="1"/>
            <a:t>Maschinelles Lernen</a:t>
          </a:r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/>
      <dgm:t>
        <a:bodyPr/>
        <a:lstStyle/>
        <a:p>
          <a:r>
            <a:rPr lang="de-DE" sz="1400" b="1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/>
      <dgm:t>
        <a:bodyPr/>
        <a:lstStyle/>
        <a:p>
          <a:r>
            <a:rPr lang="de-DE" sz="1300" b="1"/>
            <a:t>Neuronale Netze</a:t>
          </a:r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err="1"/>
            <a:t>Klassifizierung</a:t>
          </a:r>
          <a:endParaRPr lang="en-US" sz="1700" b="1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Neuronale</a:t>
          </a:r>
          <a:r>
            <a:rPr lang="en-US" sz="1700" kern="1200"/>
            <a:t> </a:t>
          </a:r>
          <a:r>
            <a:rPr lang="en-US" sz="1700" kern="1200" err="1"/>
            <a:t>Netze</a:t>
          </a:r>
          <a:endParaRPr lang="en-US" sz="17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818E-1E91-4866-99E0-ED18990D21A0}" type="datetimeFigureOut">
              <a:rPr lang="de-DE" smtClean="0"/>
              <a:t>30.08.2023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506-9360-49A9-B331-A8A2A422D4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312-DB76-4E81-BC73-DF6B25F2DD69}" type="datetimeFigureOut">
              <a:rPr lang="de-DE" smtClean="0"/>
              <a:t>30.08.2023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03CB-9ED1-4835-B01A-EE77F2B02B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98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614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13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Bitte berechnet es und wir vergleichen danach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127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05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Berechnet die Entropien und wir vergleichen sie danach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86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68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Wir haben jetzt für jedes Blatt die Entropie berechnet</a:t>
            </a:r>
          </a:p>
          <a:p>
            <a:pPr marL="171450" indent="-171450">
              <a:buFontTx/>
              <a:buChar char="-"/>
            </a:pPr>
            <a:r>
              <a:rPr lang="de-DE"/>
              <a:t>Als nächstes berechnen wir für jeden Knoten (Spiel steht an, Spieler ist motiviert und Spieler ist gesund) die gewichtete Entropie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745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Was ist die gewichtete Entropie?</a:t>
            </a:r>
          </a:p>
          <a:p>
            <a:pPr marL="171450" indent="-171450">
              <a:buFontTx/>
              <a:buChar char="-"/>
            </a:pPr>
            <a:r>
              <a:rPr lang="de-DE"/>
              <a:t>Der gewichtete Durchschnitt </a:t>
            </a:r>
          </a:p>
          <a:p>
            <a:pPr marL="171450" indent="-171450">
              <a:buFontTx/>
              <a:buChar char="-"/>
            </a:pPr>
            <a:r>
              <a:rPr lang="de-DE"/>
              <a:t>An Tafel gemeinsam berechnen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82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24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Berechnet die gewichtete Entropie für den Knoten „Spieler ist motiviert“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280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08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Alle Daten sind gelabelt</a:t>
            </a:r>
          </a:p>
          <a:p>
            <a:pPr marL="171450" indent="-171450">
              <a:buFontTx/>
              <a:buChar char="-"/>
            </a:pPr>
            <a:endParaRPr lang="de-DE" b="0" i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917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Berechnet die gewichtete Entropie, wir vergleichen es gleich zusammen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509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Berechnet die gewichtete Entropie, wir vergleichen es gleich zusammen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756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In unserem Fall sind es die gesamten Trainingsdaten, da wir gerade den ersten Knoten (den Wurzelknoten) erzeugen wollen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351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Informationsgewinn durch den Knoten „Spiel steht an“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150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136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TODO berechnen/entscheiden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327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Welcher Knoten wird gewählt? Schüler fragen</a:t>
            </a:r>
          </a:p>
          <a:p>
            <a:pPr marL="171450" indent="-171450">
              <a:buFontTx/>
              <a:buChar char="-"/>
            </a:pPr>
            <a:r>
              <a:rPr lang="de-DE"/>
              <a:t>Hoher Informationsgewinn ist besser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021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TODO nächster Knoten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94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TODO nächster Knoten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069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alles, was wir eben händisch ausgerechnet haben, macht der Computer für uns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31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Erinnerung an das Spiel</a:t>
            </a:r>
          </a:p>
          <a:p>
            <a:pPr marL="171450" indent="-171450">
              <a:buFontTx/>
              <a:buChar char="-"/>
            </a:pPr>
            <a:r>
              <a:rPr lang="de-DE"/>
              <a:t>Entscheidungsbaum wurde durch KI und Trainingsdaten generiert</a:t>
            </a:r>
          </a:p>
          <a:p>
            <a:pPr marL="171450" indent="-171450">
              <a:buFontTx/>
              <a:buChar char="-"/>
            </a:pPr>
            <a:r>
              <a:rPr lang="de-DE"/>
              <a:t>Aber wie genau entsteht so ein Baum?</a:t>
            </a:r>
          </a:p>
          <a:p>
            <a:pPr marL="171450" indent="-171450">
              <a:buFontTx/>
              <a:buChar char="-"/>
            </a:pPr>
            <a:r>
              <a:rPr lang="de-DE"/>
              <a:t>Warum werden genau diese Kriterien geprüft?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09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</a:t>
            </a:r>
            <a:r>
              <a:rPr lang="de-DE" err="1"/>
              <a:t>Todo</a:t>
            </a:r>
            <a:r>
              <a:rPr lang="de-DE"/>
              <a:t> Bild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938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Spiel</a:t>
            </a:r>
          </a:p>
          <a:p>
            <a:pPr marL="171450" indent="-171450">
              <a:buFontTx/>
              <a:buChar char="-"/>
            </a:pPr>
            <a:r>
              <a:rPr lang="de-DE" err="1"/>
              <a:t>Scatter</a:t>
            </a:r>
            <a:r>
              <a:rPr lang="de-DE"/>
              <a:t> Plot mit 2 Parametern</a:t>
            </a:r>
          </a:p>
          <a:p>
            <a:pPr marL="628650" lvl="1" indent="-171450">
              <a:buFontTx/>
              <a:buChar char="-"/>
            </a:pPr>
            <a:r>
              <a:rPr lang="de-DE"/>
              <a:t>Bedeutung der Parameter ist nicht wichtig</a:t>
            </a:r>
          </a:p>
          <a:p>
            <a:pPr marL="171450" lvl="0" indent="-171450">
              <a:buFontTx/>
              <a:buChar char="-"/>
            </a:pPr>
            <a:r>
              <a:rPr lang="de-DE"/>
              <a:t>3 Klassen</a:t>
            </a:r>
          </a:p>
          <a:p>
            <a:pPr marL="171450" lvl="0" indent="-171450">
              <a:buFontTx/>
              <a:buChar char="-"/>
            </a:pPr>
            <a:r>
              <a:rPr lang="de-DE"/>
              <a:t>Das sind unsere Trainingsdaten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955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Der Stern stellt einen neuen Datenpunkt dar, den wir klassifizieren wollen</a:t>
            </a:r>
          </a:p>
          <a:p>
            <a:pPr marL="171450" indent="-171450">
              <a:buFontTx/>
              <a:buChar char="-"/>
            </a:pPr>
            <a:r>
              <a:rPr lang="de-DE"/>
              <a:t>Zu welcher Klasse würdet ihr den Stern zuordnen? Ohne Begründung, intuitiv</a:t>
            </a:r>
          </a:p>
          <a:p>
            <a:pPr marL="171450" indent="-171450">
              <a:buFontTx/>
              <a:buChar char="-"/>
            </a:pPr>
            <a:r>
              <a:rPr lang="de-DE"/>
              <a:t>Antwort: Grün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176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Der Stern stellt einen neuen Datenpunkt dar, den wir klassifizieren wollen</a:t>
            </a:r>
          </a:p>
          <a:p>
            <a:pPr marL="171450" indent="-171450">
              <a:buFontTx/>
              <a:buChar char="-"/>
            </a:pPr>
            <a:r>
              <a:rPr lang="de-DE"/>
              <a:t>Zu welcher Klasse würdet ihr den Stern zuordnen? Ohne Begründung, intuitiv</a:t>
            </a:r>
          </a:p>
          <a:p>
            <a:pPr marL="171450" indent="-171450">
              <a:buFontTx/>
              <a:buChar char="-"/>
            </a:pPr>
            <a:r>
              <a:rPr lang="de-DE"/>
              <a:t>Antwort: Blau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25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Der Stern stellt einen neuen Datenpunkt dar, den wir klassifizieren wollen</a:t>
            </a:r>
          </a:p>
          <a:p>
            <a:pPr marL="171450" indent="-171450">
              <a:buFontTx/>
              <a:buChar char="-"/>
            </a:pPr>
            <a:r>
              <a:rPr lang="de-DE"/>
              <a:t>Zu welcher Klasse würdet ihr den Stern zuordnen? Ohne Begründung, intuitiv</a:t>
            </a:r>
          </a:p>
          <a:p>
            <a:pPr marL="171450" indent="-171450">
              <a:buFontTx/>
              <a:buChar char="-"/>
            </a:pPr>
            <a:r>
              <a:rPr lang="de-DE"/>
              <a:t>Antwort: Rot</a:t>
            </a:r>
          </a:p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9276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Warum habt ihr die neuen Datenpunkte so eingeordnet?</a:t>
            </a:r>
          </a:p>
          <a:p>
            <a:pPr marL="171450" indent="-171450">
              <a:buFontTx/>
              <a:buChar char="-"/>
            </a:pPr>
            <a:r>
              <a:rPr lang="de-DE"/>
              <a:t>Mögliche Antwort: Weil die meisten Datenpunkte aus den Trainingsdaten um die neuen Punkte dieser Klasse angehören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255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Es wird im Umkreis des neuen Punktes geschaut, welche Klassen die benachbarten Punkte haben</a:t>
            </a:r>
          </a:p>
          <a:p>
            <a:pPr marL="171450" indent="-171450">
              <a:buFontTx/>
              <a:buChar char="-"/>
            </a:pPr>
            <a:r>
              <a:rPr lang="de-DE"/>
              <a:t>Diese Klasse wird dann auch dem neuen Datenpunkt zugeordnet</a:t>
            </a:r>
          </a:p>
          <a:p>
            <a:pPr marL="628650" lvl="1" indent="-171450">
              <a:buFontTx/>
              <a:buChar char="-"/>
            </a:pPr>
            <a:r>
              <a:rPr lang="de-DE"/>
              <a:t>In diesem Fall: rot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90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Wie wird in der Abbildung rechts für k=3 und k=5 entschieden?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95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Wie wird in der Abbildung rechts für k=3 und k=5 entschieden?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365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Wir werden uns jetzt ein </a:t>
            </a:r>
            <a:r>
              <a:rPr lang="de-DE" err="1"/>
              <a:t>Jupyter</a:t>
            </a:r>
            <a:r>
              <a:rPr lang="de-DE"/>
              <a:t> Notebook zusammen anschauen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738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Wie genau bauen wir anhand dieser Daten ein Entscheidungsbaum auf?</a:t>
            </a:r>
          </a:p>
          <a:p>
            <a:pPr marL="171450" indent="-171450">
              <a:buFontTx/>
              <a:buChar char="-"/>
            </a:pPr>
            <a:r>
              <a:rPr lang="de-DE"/>
              <a:t>Wie entscheiden wir, welches Merkmal als nächstes zum Splitten nehmen?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523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Wir werden uns jetzt ein </a:t>
            </a:r>
            <a:r>
              <a:rPr lang="de-DE" err="1"/>
              <a:t>Jupyter</a:t>
            </a:r>
            <a:r>
              <a:rPr lang="de-DE"/>
              <a:t> Notebook zusammen anschauen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51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Wir werden uns jetzt ein </a:t>
            </a:r>
            <a:r>
              <a:rPr lang="de-DE" err="1"/>
              <a:t>Jupyter</a:t>
            </a:r>
            <a:r>
              <a:rPr lang="de-DE"/>
              <a:t> Notebook zusammen anschauen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068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432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Bevor überwachtes/unüberwachtes/bestärkendes Lernen verstanden werden kann, muss der Unterschied zwischen Training und Inferenz geklärt werden</a:t>
            </a:r>
          </a:p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Inferenz -&gt; das Schließen auf der Grundlage von vorhandenen Informationen oder Daten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793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Inferenz -&gt; das Schließen auf der Grundlage von vorhandenen Informationen oder Daten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308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Keine definierte Lösung</a:t>
            </a:r>
          </a:p>
          <a:p>
            <a:pPr marL="171450" indent="-171450">
              <a:buFontTx/>
              <a:buChar char="-"/>
            </a:pPr>
            <a:endParaRPr lang="de-DE" b="0" i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38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Intuitiv: hohe Entropie bedeutet Unordnung, niedrige Entropie bedeutet Ordnung</a:t>
            </a:r>
          </a:p>
          <a:p>
            <a:pPr marL="171450" indent="-171450">
              <a:buFontTx/>
              <a:buChar char="-"/>
            </a:pPr>
            <a:r>
              <a:rPr lang="de-DE"/>
              <a:t>Formel müssen Schüler nicht verstehen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92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Wir werden zusammen anhand dieser Daten einen Entscheidungsbaum erzeugen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68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Beim ersten Knoten sind das alle Features, da noch kein Knoten existiert</a:t>
            </a:r>
          </a:p>
          <a:p>
            <a:pPr marL="171450" indent="-171450">
              <a:buFontTx/>
              <a:buChar char="-"/>
            </a:pPr>
            <a:r>
              <a:rPr lang="de-DE"/>
              <a:t>In unserem Fall also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739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Das sind die 3 Knoten, die man aus den Features machen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288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Wie würdet ihr das berechnen?</a:t>
            </a:r>
          </a:p>
          <a:p>
            <a:pPr marL="171450" indent="-171450">
              <a:buFontTx/>
              <a:buChar char="-"/>
            </a:pPr>
            <a:r>
              <a:rPr lang="de-DE"/>
              <a:t>Zusammen an der Tafel rechnen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45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717472B4-5560-45F2-8EDE-ED082D8110CF}" type="datetime1">
              <a:rPr lang="de-DE" smtClean="0"/>
              <a:t>30.08.2023</a:t>
            </a:fld>
            <a:endParaRPr lang="de-DE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42C66394-4493-AFD3-A596-AC58BD9DF5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52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BEF2-1662-4F6A-9B7E-198143D9AB6E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51450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69CBA-0690-41B7-8E60-B870C4724A26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998414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6E7A7-2F9F-4A5C-A4C1-1597E457C619}" type="datetime1">
              <a:rPr lang="de-DE" smtClean="0"/>
              <a:t>30.08.2023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834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7286-5CE4-466B-B97E-43AF128B7D46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tech. – Klassifizierung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47203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F98E-CF2C-4784-A4EB-E3B0C7B3415B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4A6D9-F076-4F89-ADA2-89BAF04B42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143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A4BB-C3D9-4774-86D6-F6D5372038E4}" type="datetime1">
              <a:rPr lang="de-DE" smtClean="0"/>
              <a:t>30.08.2023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92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08D13FDA-CA60-4A60-91D1-FBD999B48813}" type="datetime1">
              <a:rPr lang="de-DE" smtClean="0"/>
              <a:t>30.08.2023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8550D75-11A3-4422-6679-B7531805F9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6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68D16C03-D778-4ECB-9130-207CCEE93888}" type="datetime1">
              <a:rPr lang="de-DE" smtClean="0"/>
              <a:t>30.08.2023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AEA8BBA-DE14-F0AF-F5AB-457903569C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8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fld id="{643F03A2-2612-4FE0-B1AC-A5769068794D}" type="datetime1">
              <a:rPr lang="de-DE" smtClean="0"/>
              <a:t>30.08.2023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61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69B5C-AF94-4A3B-B2AB-843FF464F914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tech. – Klassifizierung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A5FA7BA-C11A-3B10-1D9F-C2DA1DD4BA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7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F558-4698-4489-8074-099CB7DAB209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97184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1614D-71DB-4623-BF02-9BDCB9DB8DEC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49053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E9DB-FFEF-499D-8085-227648AFF198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870663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989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A09F-5F70-4CF0-A999-64ACAEB6AE13}" type="datetime1">
              <a:rPr lang="de-DE" smtClean="0"/>
              <a:t>30.08.2023</a:t>
            </a:fld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tech. – Klassifizierung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655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B9A1660F-CBF4-46D8-8837-68C786C37EFB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tech. – Klassifizierung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5" name="Grafik 2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D98C100-1EAE-4E5F-6F11-1DBC4FEA908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2AD552FC-FF3E-4022-B805-5B1C2E4AF39D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tech. – Klassifizierung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3" Type="http://schemas.openxmlformats.org/officeDocument/2006/relationships/image" Target="../media/image14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68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24" Type="http://schemas.openxmlformats.org/officeDocument/2006/relationships/image" Target="../media/image76.sv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svg"/><Relationship Id="rId19" Type="http://schemas.openxmlformats.org/officeDocument/2006/relationships/image" Target="../media/image71.png"/><Relationship Id="rId4" Type="http://schemas.openxmlformats.org/officeDocument/2006/relationships/image" Target="../media/image15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Relationship Id="rId22" Type="http://schemas.openxmlformats.org/officeDocument/2006/relationships/image" Target="../media/image7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DC3F7553-5111-C72D-22AB-420F473B5C2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651B55-B946-B9EF-7100-2776B63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Supervised Learning - </a:t>
            </a:r>
            <a:r>
              <a:rPr lang="en-US" err="1"/>
              <a:t>Klassifizierung</a:t>
            </a:r>
            <a:endParaRPr lang="en-US"/>
          </a:p>
        </p:txBody>
      </p:sp>
      <p:sp>
        <p:nvSpPr>
          <p:cNvPr id="13" name="Vertical Text Placeholder 4">
            <a:extLst>
              <a:ext uri="{FF2B5EF4-FFF2-40B4-BE49-F238E27FC236}">
                <a16:creationId xmlns:a16="http://schemas.microsoft.com/office/drawing/2014/main" id="{229DAE72-2CC6-F021-BFDA-E91110F8E85E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DA9FE30-0C39-3DEA-EBFA-BFA0F9A6A04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60A8E56-F893-38F9-DEC5-9A4599082A0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39D4-D02F-DC2E-4DE6-0A536F5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C996-3609-41BE-7BD5-DBC9482E4C8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</p:spTree>
    <p:extLst>
      <p:ext uri="{BB962C8B-B14F-4D97-AF65-F5344CB8AC3E}">
        <p14:creationId xmlns:p14="http://schemas.microsoft.com/office/powerpoint/2010/main" val="355434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/>
              <a:t>Punktewolke + Baum visualisieren</a:t>
            </a:r>
          </a:p>
        </p:txBody>
      </p:sp>
    </p:spTree>
    <p:extLst>
      <p:ext uri="{BB962C8B-B14F-4D97-AF65-F5344CB8AC3E}">
        <p14:creationId xmlns:p14="http://schemas.microsoft.com/office/powerpoint/2010/main" val="251232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738DE5-7308-C98F-3ADE-E87BBF4EE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35DCDF-0F51-CAB1-04A7-EA3EF0A2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B1FD7A-100C-2FB3-CEDC-69A023AB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Entropie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F0EA8D47-56B7-8063-DA1B-851D8408465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43899"/>
                <a:ext cx="6262024" cy="409974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Ist ein Maß der Unordnung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0: ordentlich, vorhersagbar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1: unordentlich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de-DE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Formel: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2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de-DE" sz="2200"/>
                  <a:t>,</a:t>
                </a:r>
                <a:br>
                  <a:rPr lang="de-DE" sz="2200"/>
                </a:br>
                <a:r>
                  <a:rPr lang="de-DE" sz="2200"/>
                  <a:t>wobei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2200"/>
                  <a:t> die Anzahl der Klassen ist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200"/>
                  <a:t> die Wahrscheinlichkeit der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2200"/>
                  <a:t>-</a:t>
                </a:r>
                <a:r>
                  <a:rPr lang="de-DE" sz="2200" err="1"/>
                  <a:t>ten</a:t>
                </a:r>
                <a:r>
                  <a:rPr lang="de-DE" sz="2200"/>
                  <a:t> Klasse </a:t>
                </a: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F0EA8D47-56B7-8063-DA1B-851D84084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43899"/>
                <a:ext cx="6262024" cy="4099741"/>
              </a:xfrm>
              <a:blipFill>
                <a:blip r:embed="rId3"/>
                <a:stretch>
                  <a:fillRect l="-262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4928C8C8-79DB-C57F-352D-20541366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64" y="2143899"/>
            <a:ext cx="5381625" cy="381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362F11C-A234-833F-5623-1872898F05BE}"/>
              </a:ext>
            </a:extLst>
          </p:cNvPr>
          <p:cNvSpPr txBox="1"/>
          <p:nvPr/>
        </p:nvSpPr>
        <p:spPr>
          <a:xfrm>
            <a:off x="7158874" y="5738455"/>
            <a:ext cx="438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https://towardsdatascience.com/entropy-how-decision-trees-make-decisions-2946b9c18c8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93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5498B55-B581-982C-06E7-DB3A0735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FAAEC63-E656-8673-63D7-C9A1802D8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D42A63-4678-7240-9871-59EE7D54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INformationsgewinn</a:t>
            </a:r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984FA142-D22A-329A-1148-BC1E46899AD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Aus den Entropien kann man den Informationsgewinn berechnen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Formel: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de-DE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b="0"/>
                  <a:t>Beispiel: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𝑏𝑒𝑖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𝐴𝑓𝑓𝑒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𝑀𝑢𝑛𝑑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𝑏𝑒𝑖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𝐴𝑓𝑓𝑒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𝑏𝑒𝑖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𝐴𝑓𝑓𝑒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𝑀𝑢𝑛𝑑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/>
              </a:p>
              <a:p>
                <a:pPr marL="630903" lvl="1" indent="-342900">
                  <a:buFont typeface="Arial" panose="020B0604020202020204" pitchFamily="34" charset="0"/>
                  <a:buChar char="•"/>
                </a:pPr>
                <a:r>
                  <a:rPr lang="de-DE" b="0"/>
                  <a:t>Bedeutung:</a:t>
                </a:r>
                <a:br>
                  <a:rPr lang="de-DE" b="0"/>
                </a:br>
                <a:r>
                  <a:rPr lang="de-DE" b="0"/>
                  <a:t>Was ist der Informationsgewinn, wenn die Menge nach dem Attribut „Mund“ gesplittet wird?</a:t>
                </a:r>
                <a:br>
                  <a:rPr lang="de-DE" b="0"/>
                </a:br>
                <a:r>
                  <a:rPr lang="de-DE" b="0"/>
                  <a:t>Wie viel ordentlicher wird die Menge, wenn nach dem Attribut „Mund“ gesplittet wird?</a:t>
                </a: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984FA142-D22A-329A-1148-BC1E46899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2319" r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321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7" descr="Old large trees">
            <a:extLst>
              <a:ext uri="{FF2B5EF4-FFF2-40B4-BE49-F238E27FC236}">
                <a16:creationId xmlns:a16="http://schemas.microsoft.com/office/drawing/2014/main" id="{E38BAD24-FD3D-3F18-51C5-441DB337D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9" b="13006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720F3C6-636C-DC9E-73BB-935884B0C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endParaRPr lang="de-DE"/>
          </a:p>
        </p:txBody>
      </p:sp>
      <p:sp>
        <p:nvSpPr>
          <p:cNvPr id="31" name="Vertical Text Placeholder 4">
            <a:extLst>
              <a:ext uri="{FF2B5EF4-FFF2-40B4-BE49-F238E27FC236}">
                <a16:creationId xmlns:a16="http://schemas.microsoft.com/office/drawing/2014/main" id="{A01D6629-4C88-4238-459D-EA91AF9F6CA6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F1D69FC8-D1C2-2E77-1A18-7A694BFFBED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CBDEE3CC-6932-6D8C-E399-AC1C77625005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F1D31B-6FF8-7E80-DECA-EDE5E0E1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C34E20-7E3B-D15D-DB00-EB4EED5DAB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</p:spTree>
    <p:extLst>
      <p:ext uri="{BB962C8B-B14F-4D97-AF65-F5344CB8AC3E}">
        <p14:creationId xmlns:p14="http://schemas.microsoft.com/office/powerpoint/2010/main" val="397632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A77F21A-D459-408E-BE9B-C2222430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7ADDAC-1BC6-6B4D-DD77-6D8EC7C4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2096B57-CF1C-BBAF-BE52-A179E5C55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Entscheidungsbäume</a:t>
            </a:r>
            <a:br>
              <a:rPr lang="de-DE"/>
            </a:br>
            <a:r>
              <a:rPr lang="de-DE"/>
              <a:t>Daten</a:t>
            </a:r>
          </a:p>
        </p:txBody>
      </p:sp>
      <p:sp>
        <p:nvSpPr>
          <p:cNvPr id="12" name="Vertical Text Placeholder 4">
            <a:extLst>
              <a:ext uri="{FF2B5EF4-FFF2-40B4-BE49-F238E27FC236}">
                <a16:creationId xmlns:a16="http://schemas.microsoft.com/office/drawing/2014/main" id="{1E85037A-A81A-58A5-31F9-A147E08D5642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77A500F-BB77-E79D-7478-9840A8115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Ein Fußballverein möchte wissen, aus welchen Gründen seine Spieler trainieren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Bei einer Befragung wurden folgende Informationen erfragt: </a:t>
            </a:r>
            <a:r>
              <a:rPr lang="de-DE" b="1"/>
              <a:t>Spiel steht an</a:t>
            </a:r>
            <a:r>
              <a:rPr lang="de-DE"/>
              <a:t>, </a:t>
            </a:r>
            <a:r>
              <a:rPr lang="de-DE" b="1"/>
              <a:t>Spieler ist motiviert </a:t>
            </a:r>
            <a:r>
              <a:rPr lang="de-DE"/>
              <a:t>und </a:t>
            </a:r>
            <a:r>
              <a:rPr lang="de-DE" b="1"/>
              <a:t>Spieler ist gesund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Das sind unsere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Klassen: </a:t>
            </a:r>
            <a:r>
              <a:rPr lang="de-DE" b="1"/>
              <a:t>Spieler trainiert </a:t>
            </a:r>
            <a:r>
              <a:rPr lang="de-DE"/>
              <a:t>und </a:t>
            </a:r>
            <a:r>
              <a:rPr lang="de-DE" b="1"/>
              <a:t>Spieler trainiert nicht</a:t>
            </a:r>
            <a:endParaRPr lang="en-US" b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AF0020-9897-A6AC-440C-DC2A5E8A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51" y="2565404"/>
            <a:ext cx="5292426" cy="3678237"/>
          </a:xfrm>
          <a:prstGeom prst="rect">
            <a:avLst/>
          </a:prstGeom>
          <a:noFill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45CDEC6-2ED0-1629-8A26-962D0118D1B3}"/>
              </a:ext>
            </a:extLst>
          </p:cNvPr>
          <p:cNvSpPr txBox="1"/>
          <p:nvPr/>
        </p:nvSpPr>
        <p:spPr>
          <a:xfrm>
            <a:off x="556450" y="6176659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1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Alle bis jetzt ungeprüften Features als Knoten ausprobieren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Die Entropie jedes Blattes bestimmen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Die gewichtete Entropie jedes Knotens bestimmen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Die Entropie der Datenmenge vor dem Split bestimmen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Den Informationsgewinn jedes Knotens berechnen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Das Feature mit dem höchsten Informationsgewinn wird gewählt</a:t>
            </a:r>
          </a:p>
        </p:txBody>
      </p:sp>
    </p:spTree>
    <p:extLst>
      <p:ext uri="{BB962C8B-B14F-4D97-AF65-F5344CB8AC3E}">
        <p14:creationId xmlns:p14="http://schemas.microsoft.com/office/powerpoint/2010/main" val="2528036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Alle bis jetzt ungeprüften Features als Knoten ausprobieren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F2820F-CFE3-C57D-0977-BDA84E77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3591"/>
            <a:ext cx="5292426" cy="3678237"/>
          </a:xfrm>
          <a:prstGeom prst="rect">
            <a:avLst/>
          </a:prstGeom>
          <a:noFill/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095999" y="5644846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Alle bis jetzt ungeprüften Features als Knoten ausprobieren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3159" y="5603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BB0E7A0-A712-485B-C0D8-8E7B1504E4D2}"/>
              </a:ext>
            </a:extLst>
          </p:cNvPr>
          <p:cNvGrpSpPr/>
          <p:nvPr/>
        </p:nvGrpSpPr>
        <p:grpSpPr>
          <a:xfrm>
            <a:off x="323290" y="3289061"/>
            <a:ext cx="5390452" cy="3094519"/>
            <a:chOff x="400281" y="3298889"/>
            <a:chExt cx="5390452" cy="309451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730499E-ADB2-96CA-1CAF-DF12D7A3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57236C1-F71C-1CF7-D0BD-A74113294C52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0763E50-B5E2-BDE8-C68D-C3D81A136522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009E090-D1BA-DDF8-70D4-2D37C2BEFC67}"/>
              </a:ext>
            </a:extLst>
          </p:cNvPr>
          <p:cNvGrpSpPr/>
          <p:nvPr/>
        </p:nvGrpSpPr>
        <p:grpSpPr>
          <a:xfrm>
            <a:off x="5790733" y="2033591"/>
            <a:ext cx="6274887" cy="3582144"/>
            <a:chOff x="5790733" y="2033591"/>
            <a:chExt cx="6274887" cy="358214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6554A3-DE7D-6E0C-1247-556408B24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D684E0F-B21F-4BB2-EDFD-680A560A8B2F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37D1B69-A646-C124-10D4-EE3CF672C260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F7CD7-F4BA-249B-26CF-FB99A1F3EEBE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87126315-C1FC-3C03-9CC0-E8938F4E1A6E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60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/>
              <a:t>Die Entropie jedes Blattes bestimmen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3159" y="5603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DF51252-4FAC-A383-86BF-34366C23639A}"/>
              </a:ext>
            </a:extLst>
          </p:cNvPr>
          <p:cNvGrpSpPr/>
          <p:nvPr/>
        </p:nvGrpSpPr>
        <p:grpSpPr>
          <a:xfrm>
            <a:off x="323290" y="3289061"/>
            <a:ext cx="5390452" cy="3094519"/>
            <a:chOff x="400281" y="3298889"/>
            <a:chExt cx="5390452" cy="309451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BDE466E-2758-CF38-B7BD-086036B7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BC234BF-BF07-B862-1F64-3E33489A1F9E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5165113-687E-EB7E-7C36-C46C11D75517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3A295D-20E0-4636-2847-C20C030D2684}"/>
              </a:ext>
            </a:extLst>
          </p:cNvPr>
          <p:cNvGrpSpPr/>
          <p:nvPr/>
        </p:nvGrpSpPr>
        <p:grpSpPr>
          <a:xfrm>
            <a:off x="5790733" y="2033591"/>
            <a:ext cx="6274887" cy="3582144"/>
            <a:chOff x="5790733" y="2033591"/>
            <a:chExt cx="6274887" cy="3582144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39537F9-1E71-3262-3EC3-A6BE37A2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6EF3C0F-C8E2-194B-7AF3-02D2EA09B955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3305757-A946-B569-33CC-611F1AE1BE7A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8F919FC-FBB9-CFFC-98CF-9C3A60F9B9DE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E05C8C8-BF51-B3A2-29FF-ADC96748F5F9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24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/>
              <a:t>Die Entropie jedes Blattes bestimmen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2419442" y="6346311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/>
              <p:nvPr/>
            </p:nvSpPr>
            <p:spPr>
              <a:xfrm>
                <a:off x="6401268" y="1920382"/>
                <a:ext cx="5390451" cy="3017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/>
                  <a:t>Entropie:</a:t>
                </a:r>
              </a:p>
              <a:p>
                <a:r>
                  <a:rPr lang="de-DE"/>
                  <a:t>Formel: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1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de-DE" sz="1600"/>
                  <a:t>,</a:t>
                </a:r>
                <a:br>
                  <a:rPr lang="de-DE" sz="1600"/>
                </a:br>
                <a:r>
                  <a:rPr lang="de-DE" sz="1600"/>
                  <a:t>wobei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600"/>
                  <a:t> die Anzahl der Klassen ist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600"/>
                  <a:t> die Wahrscheinlichkeit der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/>
                  <a:t>-</a:t>
                </a:r>
                <a:r>
                  <a:rPr lang="de-DE" sz="1600" err="1"/>
                  <a:t>ten</a:t>
                </a:r>
                <a:r>
                  <a:rPr lang="de-DE" sz="1600"/>
                  <a:t> Klasse.</a:t>
                </a:r>
              </a:p>
              <a:p>
                <a:r>
                  <a:rPr lang="de-DE" sz="1600"/>
                  <a:t>Da wir nur zwei Klassen haben, sieht die Formel so aus: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𝑠𝑡𝑒h𝑡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de-DE" b="0"/>
              </a:p>
              <a:p>
                <a:endParaRPr lang="de-DE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𝑁𝑒𝑖𝑛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0" smtClean="0">
                          <a:latin typeface="Cambria Math" panose="02040503050406030204" pitchFamily="18" charset="0"/>
                        </a:rPr>
                        <m:t> ???</m:t>
                      </m:r>
                    </m:oMath>
                  </m:oMathPara>
                </a14:m>
                <a:endParaRPr lang="de-DE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268" y="1920382"/>
                <a:ext cx="5390451" cy="3017236"/>
              </a:xfrm>
              <a:prstGeom prst="rect">
                <a:avLst/>
              </a:prstGeom>
              <a:blipFill>
                <a:blip r:embed="rId3"/>
                <a:stretch>
                  <a:fillRect l="-905" t="-5455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B24501-DAD3-BDD6-5AB2-14F6D741C78F}"/>
              </a:ext>
            </a:extLst>
          </p:cNvPr>
          <p:cNvGrpSpPr/>
          <p:nvPr/>
        </p:nvGrpSpPr>
        <p:grpSpPr>
          <a:xfrm>
            <a:off x="400281" y="3298889"/>
            <a:ext cx="5390452" cy="3094519"/>
            <a:chOff x="400281" y="3298889"/>
            <a:chExt cx="5390452" cy="309451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D577220-7345-11AF-1CB9-852B5181D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5338DCF-481B-D2CE-DAD5-D07F9009D7E0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8192E35-C5A6-4610-D2B9-88F7D8AFA429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97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895817"/>
              </p:ext>
            </p:extLst>
          </p:nvPr>
        </p:nvGraphicFramePr>
        <p:xfrm>
          <a:off x="-11675547" y="2141314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pic>
        <p:nvPicPr>
          <p:cNvPr id="9" name="Grafik 8" descr="Ein Bild, das Quadrat, Screenshot, Rechteck, Reihe enthält.&#10;&#10;Automatisch generierte Beschreibung">
            <a:extLst>
              <a:ext uri="{FF2B5EF4-FFF2-40B4-BE49-F238E27FC236}">
                <a16:creationId xmlns:a16="http://schemas.microsoft.com/office/drawing/2014/main" id="{C3EF75F0-3A38-C29B-7859-7882D4553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413" y="1068475"/>
            <a:ext cx="8378205" cy="4210049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CE7A557-D59E-2574-4805-455D575CF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466" y="1512173"/>
            <a:ext cx="7011748" cy="528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Screenshot, Rechteck, Quadrat, Design enthält.&#10;&#10;Automatisch generierte Beschreibung">
            <a:extLst>
              <a:ext uri="{FF2B5EF4-FFF2-40B4-BE49-F238E27FC236}">
                <a16:creationId xmlns:a16="http://schemas.microsoft.com/office/drawing/2014/main" id="{AC18AE44-746F-AA04-5152-34836FED80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77" y="1906795"/>
            <a:ext cx="5530556" cy="4492482"/>
          </a:xfrm>
          <a:prstGeom prst="rect">
            <a:avLst/>
          </a:prstGeom>
        </p:spPr>
      </p:pic>
      <p:sp>
        <p:nvSpPr>
          <p:cNvPr id="7" name="Rectangle: Rounded Corners 146">
            <a:extLst>
              <a:ext uri="{FF2B5EF4-FFF2-40B4-BE49-F238E27FC236}">
                <a16:creationId xmlns:a16="http://schemas.microsoft.com/office/drawing/2014/main" id="{42573AAD-314A-2F6B-A2BA-08C694BCDFC7}"/>
              </a:ext>
            </a:extLst>
          </p:cNvPr>
          <p:cNvSpPr/>
          <p:nvPr/>
        </p:nvSpPr>
        <p:spPr>
          <a:xfrm>
            <a:off x="4555213" y="4071068"/>
            <a:ext cx="980925" cy="232820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4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/>
              <a:t>Die Entropie jedes Blattes bestimmen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2419442" y="6346311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/>
              <p:nvPr/>
            </p:nvSpPr>
            <p:spPr>
              <a:xfrm>
                <a:off x="6401268" y="1931027"/>
                <a:ext cx="5390451" cy="4249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/>
                  <a:t>Entropie:</a:t>
                </a:r>
              </a:p>
              <a:p>
                <a:r>
                  <a:rPr lang="de-DE"/>
                  <a:t>Formel: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1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de-DE" sz="1600"/>
                  <a:t>,</a:t>
                </a:r>
                <a:br>
                  <a:rPr lang="de-DE" sz="1600"/>
                </a:br>
                <a:r>
                  <a:rPr lang="de-DE" sz="1600"/>
                  <a:t>wobei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1600"/>
                  <a:t> die Anzahl der Klassen ist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600"/>
                  <a:t> die Wahrscheinlichkeit der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/>
                  <a:t>-</a:t>
                </a:r>
                <a:r>
                  <a:rPr lang="de-DE" sz="1600" err="1"/>
                  <a:t>ten</a:t>
                </a:r>
                <a:r>
                  <a:rPr lang="de-DE" sz="1600"/>
                  <a:t> Klasse.</a:t>
                </a:r>
              </a:p>
              <a:p>
                <a:r>
                  <a:rPr lang="de-DE" sz="1600"/>
                  <a:t>Da wir nur zwei Klassen haben, sieht die Formel so aus: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𝑠𝑡𝑒h𝑡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𝟗𝟕𝟎𝟗𝟓</m:t>
                      </m:r>
                    </m:oMath>
                  </m:oMathPara>
                </a14:m>
                <a:endParaRPr lang="de-DE" b="1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𝑁𝑒𝑖𝑛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)=−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𝟗𝟏𝟖𝟐𝟗</m:t>
                      </m:r>
                    </m:oMath>
                  </m:oMathPara>
                </a14:m>
                <a:endParaRPr lang="de-DE" b="1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268" y="1931027"/>
                <a:ext cx="5390451" cy="4249240"/>
              </a:xfrm>
              <a:prstGeom prst="rect">
                <a:avLst/>
              </a:prstGeom>
              <a:blipFill>
                <a:blip r:embed="rId3"/>
                <a:stretch>
                  <a:fillRect l="-905" t="-3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B24501-DAD3-BDD6-5AB2-14F6D741C78F}"/>
              </a:ext>
            </a:extLst>
          </p:cNvPr>
          <p:cNvGrpSpPr/>
          <p:nvPr/>
        </p:nvGrpSpPr>
        <p:grpSpPr>
          <a:xfrm>
            <a:off x="400281" y="3298889"/>
            <a:ext cx="5390452" cy="3094519"/>
            <a:chOff x="400281" y="3298889"/>
            <a:chExt cx="5390452" cy="309451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D577220-7345-11AF-1CB9-852B5181D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5338DCF-481B-D2CE-DAD5-D07F9009D7E0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8192E35-C5A6-4610-D2B9-88F7D8AFA429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812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2DA054-0D65-EE1F-3671-56855B44614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033591"/>
                <a:ext cx="5194295" cy="4216897"/>
              </a:xfrm>
            </p:spPr>
            <p:txBody>
              <a:bodyPr/>
              <a:lstStyle/>
              <a:p>
                <a:r>
                  <a:rPr lang="de-DE" u="sng"/>
                  <a:t>Vorgehensweise</a:t>
                </a:r>
                <a:r>
                  <a:rPr lang="de-DE"/>
                  <a:t>: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de-DE"/>
                  <a:t>Die Entropie jedes Blattes bestimmen</a:t>
                </a:r>
              </a:p>
              <a:p>
                <a:r>
                  <a:rPr lang="de-DE" sz="1800"/>
                  <a:t>Entropie</a:t>
                </a:r>
                <a:r>
                  <a:rPr lang="de-DE"/>
                  <a:t>: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de-DE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de-DE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de-DE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de-DE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sz="180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𝑡𝑟𝑎𝑖𝑛𝑖𝑒𝑟𝑡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𝑖𝑠𝑡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𝑚𝑜𝑡𝑖𝑣𝑖𝑒𝑟𝑡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𝐽𝑎</m:t>
                          </m:r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???</m:t>
                      </m:r>
                    </m:oMath>
                  </m:oMathPara>
                </a14:m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𝑡𝑟𝑎𝑖𝑛𝑖𝑒𝑟𝑡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𝑖𝑠𝑡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𝑚𝑜𝑡𝑖𝑣𝑖𝑒𝑟𝑡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𝑁𝑒𝑖𝑛</m:t>
                          </m:r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???</m:t>
                      </m:r>
                    </m:oMath>
                  </m:oMathPara>
                </a14:m>
                <a:endParaRPr kumimoji="0" lang="de-DE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endParaRPr lang="de-DE"/>
              </a:p>
              <a:p>
                <a:endParaRPr lang="de-DE"/>
              </a:p>
              <a:p>
                <a:endParaRPr lang="de-DE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2DA054-0D65-EE1F-3671-56855B446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033591"/>
                <a:ext cx="5194295" cy="4216897"/>
              </a:xfrm>
              <a:blipFill>
                <a:blip r:embed="rId3"/>
                <a:stretch>
                  <a:fillRect l="-3286" t="-2315" r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3159" y="5603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EA1FBE5-EC00-687C-E1A2-9FF5BB53049C}"/>
              </a:ext>
            </a:extLst>
          </p:cNvPr>
          <p:cNvGrpSpPr/>
          <p:nvPr/>
        </p:nvGrpSpPr>
        <p:grpSpPr>
          <a:xfrm>
            <a:off x="5790733" y="2033591"/>
            <a:ext cx="6274887" cy="3582144"/>
            <a:chOff x="5790733" y="2033591"/>
            <a:chExt cx="6274887" cy="358214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3B3EA48-268A-70A7-1944-E3922F33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E1A9F16-8636-E740-D992-7A30502931BC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7201D89-F7CB-786D-B026-FFDFF0002895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25E709F-D09A-5868-0DDB-D5386ABDE5F3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AA1B364-198D-2E7E-223C-BC44FB3A5796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740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2DA054-0D65-EE1F-3671-56855B44614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033591"/>
                <a:ext cx="5194295" cy="4216897"/>
              </a:xfrm>
            </p:spPr>
            <p:txBody>
              <a:bodyPr/>
              <a:lstStyle/>
              <a:p>
                <a:r>
                  <a:rPr lang="de-DE" u="sng"/>
                  <a:t>Vorgehensweise</a:t>
                </a:r>
                <a:r>
                  <a:rPr lang="de-DE"/>
                  <a:t>: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de-DE"/>
                  <a:t>Die Entropie jedes Blattes bestimmen</a:t>
                </a:r>
              </a:p>
              <a:p>
                <a:r>
                  <a:rPr lang="de-DE" sz="1800"/>
                  <a:t>Entropie</a:t>
                </a:r>
                <a:r>
                  <a:rPr lang="de-DE"/>
                  <a:t>: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de-DE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de-DE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de-DE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de-DE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sz="180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𝑡𝑟𝑎𝑖𝑛𝑖𝑒𝑟𝑡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𝑖𝑠𝑡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𝑚𝑜𝑡𝑖𝑣𝑖𝑒𝑟𝑡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𝐽𝑎</m:t>
                          </m:r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de-D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de-D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lang="de-DE" sz="18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800" b="1" i="1">
                          <a:latin typeface="Cambria Math" panose="02040503050406030204" pitchFamily="18" charset="0"/>
                        </a:rPr>
                        <m:t>𝟗𝟏𝟖𝟐𝟗</m:t>
                      </m:r>
                    </m:oMath>
                  </m:oMathPara>
                </a14:m>
                <a:endParaRPr kumimoji="0" lang="de-DE" sz="18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𝑡𝑟𝑎𝑖𝑛𝑖𝑒𝑟𝑡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𝑖𝑠𝑡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𝑚𝑜𝑡𝑖𝑣𝑖𝑒𝑟𝑡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𝑁𝑒𝑖𝑛</m:t>
                          </m:r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den>
                      </m:f>
                      <m:func>
                        <m:func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de-D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den>
                      </m:f>
                      <m:func>
                        <m:func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de-D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lang="de-DE" sz="1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𝟗𝟕𝟎𝟗𝟓</m:t>
                      </m:r>
                    </m:oMath>
                  </m:oMathPara>
                </a14:m>
                <a:endParaRPr kumimoji="0" lang="de-DE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endParaRPr lang="de-DE"/>
              </a:p>
              <a:p>
                <a:endParaRPr lang="de-DE"/>
              </a:p>
              <a:p>
                <a:endParaRPr lang="de-DE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2DA054-0D65-EE1F-3671-56855B446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033591"/>
                <a:ext cx="5194295" cy="4216897"/>
              </a:xfrm>
              <a:blipFill>
                <a:blip r:embed="rId3"/>
                <a:stretch>
                  <a:fillRect l="-3286" t="-2315" r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3159" y="5603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EA1FBE5-EC00-687C-E1A2-9FF5BB53049C}"/>
              </a:ext>
            </a:extLst>
          </p:cNvPr>
          <p:cNvGrpSpPr/>
          <p:nvPr/>
        </p:nvGrpSpPr>
        <p:grpSpPr>
          <a:xfrm>
            <a:off x="5790733" y="2033591"/>
            <a:ext cx="6274887" cy="3582144"/>
            <a:chOff x="5790733" y="2033591"/>
            <a:chExt cx="6274887" cy="358214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3B3EA48-268A-70A7-1944-E3922F33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E1A9F16-8636-E740-D992-7A30502931BC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7201D89-F7CB-786D-B026-FFDFF0002895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25E709F-D09A-5868-0DDB-D5386ABDE5F3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AA1B364-198D-2E7E-223C-BC44FB3A5796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8648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2DA054-0D65-EE1F-3671-56855B44614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033591"/>
                <a:ext cx="5194295" cy="4216897"/>
              </a:xfrm>
            </p:spPr>
            <p:txBody>
              <a:bodyPr/>
              <a:lstStyle/>
              <a:p>
                <a:r>
                  <a:rPr lang="de-DE" u="sng"/>
                  <a:t>Vorgehensweise</a:t>
                </a:r>
                <a:r>
                  <a:rPr lang="de-DE"/>
                  <a:t>: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de-DE"/>
                  <a:t>Die Entropie jedes Blattes bestimmen</a:t>
                </a:r>
              </a:p>
              <a:p>
                <a:r>
                  <a:rPr lang="de-DE" sz="1800"/>
                  <a:t>Entropie</a:t>
                </a:r>
                <a:r>
                  <a:rPr lang="de-DE"/>
                  <a:t>: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de-DE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de-DE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de-DE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de-DE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sz="180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𝑡𝑟𝑎𝑖𝑛𝑖𝑒𝑟𝑡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𝑖𝑠𝑡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𝑔𝑒𝑠𝑢𝑛𝑑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𝐽𝑎</m:t>
                          </m:r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???</m:t>
                      </m:r>
                    </m:oMath>
                  </m:oMathPara>
                </a14:m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𝑡𝑟𝑎𝑖𝑛𝑖𝑒𝑟𝑡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𝑖𝑠𝑡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𝑔𝑒𝑠𝑢𝑛𝑑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𝑁𝑒𝑖𝑛</m:t>
                          </m:r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???</m:t>
                      </m:r>
                    </m:oMath>
                  </m:oMathPara>
                </a14:m>
                <a:endParaRPr kumimoji="0" lang="de-DE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endParaRPr lang="de-DE"/>
              </a:p>
              <a:p>
                <a:endParaRPr lang="de-DE"/>
              </a:p>
              <a:p>
                <a:endParaRPr lang="de-DE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2DA054-0D65-EE1F-3671-56855B446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033591"/>
                <a:ext cx="5194295" cy="4216897"/>
              </a:xfrm>
              <a:blipFill>
                <a:blip r:embed="rId3"/>
                <a:stretch>
                  <a:fillRect l="-3286" t="-2315" r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3159" y="5603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EA1FBE5-EC00-687C-E1A2-9FF5BB53049C}"/>
              </a:ext>
            </a:extLst>
          </p:cNvPr>
          <p:cNvGrpSpPr/>
          <p:nvPr/>
        </p:nvGrpSpPr>
        <p:grpSpPr>
          <a:xfrm>
            <a:off x="5790733" y="2033591"/>
            <a:ext cx="6274887" cy="3582144"/>
            <a:chOff x="5790733" y="2033591"/>
            <a:chExt cx="6274887" cy="358214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3B3EA48-268A-70A7-1944-E3922F33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E1A9F16-8636-E740-D992-7A30502931BC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7201D89-F7CB-786D-B026-FFDFF0002895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25E709F-D09A-5868-0DDB-D5386ABDE5F3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AA1B364-198D-2E7E-223C-BC44FB3A5796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146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2DA054-0D65-EE1F-3671-56855B44614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033591"/>
                <a:ext cx="5194295" cy="4216897"/>
              </a:xfrm>
            </p:spPr>
            <p:txBody>
              <a:bodyPr/>
              <a:lstStyle/>
              <a:p>
                <a:r>
                  <a:rPr lang="de-DE" u="sng"/>
                  <a:t>Vorgehensweise</a:t>
                </a:r>
                <a:r>
                  <a:rPr lang="de-DE"/>
                  <a:t>: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de-DE"/>
                  <a:t>Die Entropie jedes Blattes bestimmen</a:t>
                </a:r>
              </a:p>
              <a:p>
                <a:r>
                  <a:rPr lang="de-DE" sz="1800"/>
                  <a:t>Entropie</a:t>
                </a:r>
                <a:r>
                  <a:rPr lang="de-DE"/>
                  <a:t>: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de-DE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de-DE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de-DE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de-DE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de-D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sz="180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𝑡𝑟𝑎𝑖𝑛𝑖𝑒𝑟𝑡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𝑖𝑠𝑡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𝑔𝑒𝑠𝑢𝑛𝑑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𝐽𝑎</m:t>
                          </m:r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num>
                        <m:den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den>
                      </m:f>
                      <m:func>
                        <m:func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de-D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den>
                      </m:f>
                      <m:func>
                        <m:func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de-D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lang="de-DE" sz="18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800" b="1" i="1">
                          <a:latin typeface="Cambria Math" panose="02040503050406030204" pitchFamily="18" charset="0"/>
                        </a:rPr>
                        <m:t>𝟔𝟓𝟎𝟎𝟐𝟐</m:t>
                      </m:r>
                    </m:oMath>
                  </m:oMathPara>
                </a14:m>
                <a:endParaRPr kumimoji="0" lang="de-DE" sz="18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:endParaRPr kumimoji="0" lang="de-DE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defTabSz="914400">
                  <a:lnSpc>
                    <a:spcPct val="100000"/>
                  </a:lnSpc>
                  <a:spcAft>
                    <a:spcPts val="0"/>
                  </a:spcAft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d>
                        <m:d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𝑡𝑟𝑎𝑖𝑛𝑖𝑒𝑟𝑡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𝑆𝑝𝑖𝑒𝑙𝑒𝑟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𝑖𝑠𝑡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𝑔𝑒𝑠𝑢𝑛𝑑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𝑁𝑒𝑖𝑛</m:t>
                          </m:r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func>
                        <m:func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de-D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func>
                        <m:func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de-D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kumimoji="0" lang="de-D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lang="de-DE" sz="1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0" lang="de-DE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  <a:p>
                <a:endParaRPr lang="de-DE"/>
              </a:p>
              <a:p>
                <a:endParaRPr lang="de-DE"/>
              </a:p>
              <a:p>
                <a:endParaRPr lang="de-DE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2DA054-0D65-EE1F-3671-56855B446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033591"/>
                <a:ext cx="5194295" cy="4216897"/>
              </a:xfrm>
              <a:blipFill>
                <a:blip r:embed="rId3"/>
                <a:stretch>
                  <a:fillRect l="-3286" t="-2315" r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3159" y="5603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EA1FBE5-EC00-687C-E1A2-9FF5BB53049C}"/>
              </a:ext>
            </a:extLst>
          </p:cNvPr>
          <p:cNvGrpSpPr/>
          <p:nvPr/>
        </p:nvGrpSpPr>
        <p:grpSpPr>
          <a:xfrm>
            <a:off x="5790733" y="2033591"/>
            <a:ext cx="6274887" cy="3582144"/>
            <a:chOff x="5790733" y="2033591"/>
            <a:chExt cx="6274887" cy="358214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3B3EA48-268A-70A7-1944-E3922F33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E1A9F16-8636-E740-D992-7A30502931BC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7201D89-F7CB-786D-B026-FFDFF0002895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25E709F-D09A-5868-0DDB-D5386ABDE5F3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AA1B364-198D-2E7E-223C-BC44FB3A5796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05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/>
              <a:t>Die gewichtete Entropie jedes Knotens bestimmen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3159" y="5603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D4375D0-8BFF-4827-691D-BE0A905B2D7A}"/>
              </a:ext>
            </a:extLst>
          </p:cNvPr>
          <p:cNvGrpSpPr/>
          <p:nvPr/>
        </p:nvGrpSpPr>
        <p:grpSpPr>
          <a:xfrm>
            <a:off x="323290" y="3289061"/>
            <a:ext cx="5390452" cy="3094519"/>
            <a:chOff x="400281" y="3298889"/>
            <a:chExt cx="5390452" cy="309451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A6FBA91-8F1D-D534-DB18-DF2435BF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1B47646-B1D0-FEC7-9C9E-5B7DA877C9B5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2600449-8054-F20A-605C-6482D051E2E8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065B966-9351-49B7-451A-1FF00FDE368B}"/>
              </a:ext>
            </a:extLst>
          </p:cNvPr>
          <p:cNvGrpSpPr/>
          <p:nvPr/>
        </p:nvGrpSpPr>
        <p:grpSpPr>
          <a:xfrm>
            <a:off x="5790733" y="2033591"/>
            <a:ext cx="6274887" cy="3582144"/>
            <a:chOff x="5790733" y="2033591"/>
            <a:chExt cx="6274887" cy="3582144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3374FF9-941A-ADFB-C7FB-5991F5FC8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375B1B7-132A-4816-2DB4-90CDEBC6027B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F66DE63-19E6-129F-07C9-C5D765715023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46BC73C-1FBB-8149-BC3F-3288DB9C4EE8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EB4ED5E-03EB-5E20-70AD-E763394E5007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598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/>
              <a:t>Die gewichtete Entropie jedes Knotens bestimmen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2419442" y="6346311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/>
              <p:nvPr/>
            </p:nvSpPr>
            <p:spPr>
              <a:xfrm>
                <a:off x="6445911" y="1799386"/>
                <a:ext cx="5390451" cy="4002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𝐺𝑒𝑤𝑖𝑐h𝑡𝑒𝑡𝑒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𝐸𝑛𝑡𝑟𝑜𝑝𝑖𝑒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𝐵𝑙𝑎𝑡𝑡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𝐾𝑛𝑜𝑡𝑒𝑛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𝐸𝑛𝑡𝑟𝑜𝑝𝑖𝑒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𝐵𝑙𝑎𝑡𝑡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de-DE" sz="1600"/>
                </a:br>
                <a:r>
                  <a:rPr lang="de-DE" sz="1600"/>
                  <a:t>wobei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600"/>
                  <a:t> die Anzahl der Blätter ist.</a:t>
                </a:r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𝑠𝑡𝑒h𝑡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𝐽𝑎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𝟗𝟕𝟎𝟗𝟓</m:t>
                      </m:r>
                    </m:oMath>
                  </m:oMathPara>
                </a14:m>
                <a:endParaRPr lang="de-DE" b="1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𝑁𝑒𝑖𝑛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𝟗𝟏𝟖𝟐𝟗</m:t>
                      </m:r>
                    </m:oMath>
                  </m:oMathPara>
                </a14:m>
                <a:endParaRPr lang="de-DE" b="1"/>
              </a:p>
              <a:p>
                <a:endParaRPr lang="de-DE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de-DE" b="1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911" y="1799386"/>
                <a:ext cx="5390451" cy="4002955"/>
              </a:xfrm>
              <a:prstGeom prst="rect">
                <a:avLst/>
              </a:prstGeom>
              <a:blipFill>
                <a:blip r:embed="rId3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B24501-DAD3-BDD6-5AB2-14F6D741C78F}"/>
              </a:ext>
            </a:extLst>
          </p:cNvPr>
          <p:cNvGrpSpPr/>
          <p:nvPr/>
        </p:nvGrpSpPr>
        <p:grpSpPr>
          <a:xfrm>
            <a:off x="400281" y="3298889"/>
            <a:ext cx="5390452" cy="3094519"/>
            <a:chOff x="400281" y="3298889"/>
            <a:chExt cx="5390452" cy="309451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D577220-7345-11AF-1CB9-852B5181D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5338DCF-481B-D2CE-DAD5-D07F9009D7E0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8192E35-C5A6-4610-D2B9-88F7D8AFA429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D40BE71-248A-A8C8-673D-438C28AFD21F}"/>
              </a:ext>
            </a:extLst>
          </p:cNvPr>
          <p:cNvSpPr txBox="1"/>
          <p:nvPr/>
        </p:nvSpPr>
        <p:spPr>
          <a:xfrm>
            <a:off x="2080727" y="4285314"/>
            <a:ext cx="33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/>
              <a:t>8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FDA0E8B-7AFA-A646-71C3-7B868D4B4CA8}"/>
              </a:ext>
            </a:extLst>
          </p:cNvPr>
          <p:cNvSpPr txBox="1"/>
          <p:nvPr/>
        </p:nvSpPr>
        <p:spPr>
          <a:xfrm>
            <a:off x="1027135" y="5590143"/>
            <a:ext cx="57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/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2BA3BF-D54E-912A-AE12-28F79A972337}"/>
              </a:ext>
            </a:extLst>
          </p:cNvPr>
          <p:cNvSpPr txBox="1"/>
          <p:nvPr/>
        </p:nvSpPr>
        <p:spPr>
          <a:xfrm>
            <a:off x="3016079" y="5590143"/>
            <a:ext cx="57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57394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/>
              <a:t>Die gewichtete Entropie jedes Knotens bestimmen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2419442" y="6346311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/>
              <p:nvPr/>
            </p:nvSpPr>
            <p:spPr>
              <a:xfrm>
                <a:off x="6445911" y="1799386"/>
                <a:ext cx="5390451" cy="4282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𝐺𝑒𝑤𝑖𝑐h𝑡𝑒𝑡𝑒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𝐸𝑛𝑡𝑟𝑜𝑝𝑖𝑒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𝐵𝑙𝑎𝑡𝑡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𝐾𝑛𝑜𝑡𝑒𝑛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𝐸𝑛𝑡𝑟𝑜𝑝𝑖𝑒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𝐵𝑙𝑎𝑡𝑡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de-DE" sz="1600"/>
                </a:br>
                <a:r>
                  <a:rPr lang="de-DE" sz="1600"/>
                  <a:t>wobei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600"/>
                  <a:t> die Anzahl der Blätter ist.</a:t>
                </a:r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𝑠𝑡𝑒h𝑡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𝐽𝑎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𝟗𝟕𝟎𝟗𝟓</m:t>
                      </m:r>
                    </m:oMath>
                  </m:oMathPara>
                </a14:m>
                <a:endParaRPr lang="de-DE" b="1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𝑁𝑒𝑖𝑛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𝟗𝟏𝟖𝟐𝟗</m:t>
                      </m:r>
                    </m:oMath>
                  </m:oMathPara>
                </a14:m>
                <a:endParaRPr lang="de-DE" b="1"/>
              </a:p>
              <a:p>
                <a:endParaRPr lang="de-DE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∗0.97+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∗0.92=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𝟗𝟓𝟏𝟐𝟓</m:t>
                      </m:r>
                    </m:oMath>
                  </m:oMathPara>
                </a14:m>
                <a:endParaRPr lang="de-DE" b="1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911" y="1799386"/>
                <a:ext cx="5390451" cy="4282711"/>
              </a:xfrm>
              <a:prstGeom prst="rect">
                <a:avLst/>
              </a:prstGeom>
              <a:blipFill>
                <a:blip r:embed="rId3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B24501-DAD3-BDD6-5AB2-14F6D741C78F}"/>
              </a:ext>
            </a:extLst>
          </p:cNvPr>
          <p:cNvGrpSpPr/>
          <p:nvPr/>
        </p:nvGrpSpPr>
        <p:grpSpPr>
          <a:xfrm>
            <a:off x="400281" y="3298889"/>
            <a:ext cx="5390452" cy="3094519"/>
            <a:chOff x="400281" y="3298889"/>
            <a:chExt cx="5390452" cy="309451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D577220-7345-11AF-1CB9-852B5181D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5338DCF-481B-D2CE-DAD5-D07F9009D7E0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8192E35-C5A6-4610-D2B9-88F7D8AFA429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D40BE71-248A-A8C8-673D-438C28AFD21F}"/>
              </a:ext>
            </a:extLst>
          </p:cNvPr>
          <p:cNvSpPr txBox="1"/>
          <p:nvPr/>
        </p:nvSpPr>
        <p:spPr>
          <a:xfrm>
            <a:off x="2080727" y="4285314"/>
            <a:ext cx="33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/>
              <a:t>8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FDA0E8B-7AFA-A646-71C3-7B868D4B4CA8}"/>
              </a:ext>
            </a:extLst>
          </p:cNvPr>
          <p:cNvSpPr txBox="1"/>
          <p:nvPr/>
        </p:nvSpPr>
        <p:spPr>
          <a:xfrm>
            <a:off x="1027135" y="5590143"/>
            <a:ext cx="57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/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2BA3BF-D54E-912A-AE12-28F79A972337}"/>
              </a:ext>
            </a:extLst>
          </p:cNvPr>
          <p:cNvSpPr txBox="1"/>
          <p:nvPr/>
        </p:nvSpPr>
        <p:spPr>
          <a:xfrm>
            <a:off x="3016079" y="5590143"/>
            <a:ext cx="57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8200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4947" y="1923100"/>
            <a:ext cx="5194295" cy="86360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/>
              <a:t>Die gewichtete Entropie jedes Knotens bestimmen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9278" y="6435156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F9F54E2-E657-FA96-949F-395E0344EDB2}"/>
                  </a:ext>
                </a:extLst>
              </p:cNvPr>
              <p:cNvSpPr txBox="1"/>
              <p:nvPr/>
            </p:nvSpPr>
            <p:spPr>
              <a:xfrm>
                <a:off x="329820" y="1843490"/>
                <a:ext cx="5390451" cy="4002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𝐺𝑒𝑤𝑖𝑐h𝑡𝑒𝑡𝑒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𝐸𝑛𝑡𝑟𝑜𝑝𝑖𝑒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𝐵𝑙𝑎𝑡𝑡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𝐾𝑛𝑜𝑡𝑒𝑛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𝐸𝑛𝑡𝑟𝑜𝑝𝑖𝑒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𝐵𝑙𝑎𝑡𝑡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de-DE" sz="1600"/>
                </a:br>
                <a:r>
                  <a:rPr lang="de-DE" sz="1600"/>
                  <a:t>wobei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600"/>
                  <a:t> die Anzahl der Blätter ist.</a:t>
                </a:r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𝑖𝑠𝑡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𝑚𝑜𝑡𝑖𝑣𝑖𝑒𝑟𝑡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𝐽𝑎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𝟗𝟏𝟖𝟐𝟗</m:t>
                      </m:r>
                    </m:oMath>
                  </m:oMathPara>
                </a14:m>
                <a:endParaRPr lang="de-DE" b="1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𝑚𝑜𝑡𝑖𝑣𝑖𝑒𝑟𝑡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𝑁𝑒𝑖𝑛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𝟗𝟕𝟎𝟗𝟓</m:t>
                      </m:r>
                    </m:oMath>
                  </m:oMathPara>
                </a14:m>
                <a:endParaRPr lang="de-DE" b="1"/>
              </a:p>
              <a:p>
                <a:endParaRPr lang="de-DE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𝑚𝑜𝑡𝑖𝑣𝑖𝑒𝑟𝑡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de-DE" b="1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F9F54E2-E657-FA96-949F-395E0344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20" y="1843490"/>
                <a:ext cx="5390451" cy="4002955"/>
              </a:xfrm>
              <a:prstGeom prst="rect">
                <a:avLst/>
              </a:prstGeom>
              <a:blipFill>
                <a:blip r:embed="rId3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176565-DCA5-7CA0-74D6-6927842D7273}"/>
              </a:ext>
            </a:extLst>
          </p:cNvPr>
          <p:cNvGrpSpPr/>
          <p:nvPr/>
        </p:nvGrpSpPr>
        <p:grpSpPr>
          <a:xfrm>
            <a:off x="5796852" y="2865695"/>
            <a:ext cx="6274887" cy="3582144"/>
            <a:chOff x="5796852" y="2865695"/>
            <a:chExt cx="6274887" cy="3582144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1EA1FBE5-EC00-687C-E1A2-9FF5BB53049C}"/>
                </a:ext>
              </a:extLst>
            </p:cNvPr>
            <p:cNvGrpSpPr/>
            <p:nvPr/>
          </p:nvGrpSpPr>
          <p:grpSpPr>
            <a:xfrm>
              <a:off x="5796852" y="2865695"/>
              <a:ext cx="6274887" cy="3582144"/>
              <a:chOff x="5790733" y="2033591"/>
              <a:chExt cx="6274887" cy="3582144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B3B3EA48-268A-70A7-1944-E3922F332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733" y="2033591"/>
                <a:ext cx="6274887" cy="3582144"/>
              </a:xfrm>
              <a:prstGeom prst="rect">
                <a:avLst/>
              </a:prstGeom>
            </p:spPr>
          </p:pic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E1A9F16-8636-E740-D992-7A30502931BC}"/>
                  </a:ext>
                </a:extLst>
              </p:cNvPr>
              <p:cNvSpPr txBox="1"/>
              <p:nvPr/>
            </p:nvSpPr>
            <p:spPr>
              <a:xfrm>
                <a:off x="6699379" y="3681952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Ja</a:t>
                </a:r>
              </a:p>
            </p:txBody>
          </p: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201D89-F7CB-786D-B026-FFDFF0002895}"/>
                  </a:ext>
                </a:extLst>
              </p:cNvPr>
              <p:cNvSpPr txBox="1"/>
              <p:nvPr/>
            </p:nvSpPr>
            <p:spPr>
              <a:xfrm>
                <a:off x="7781700" y="3681952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Nein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25E709F-D09A-5868-0DDB-D5386ABDE5F3}"/>
                  </a:ext>
                </a:extLst>
              </p:cNvPr>
              <p:cNvSpPr txBox="1"/>
              <p:nvPr/>
            </p:nvSpPr>
            <p:spPr>
              <a:xfrm>
                <a:off x="9788981" y="3701378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Ja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AA1B364-198D-2E7E-223C-BC44FB3A5796}"/>
                  </a:ext>
                </a:extLst>
              </p:cNvPr>
              <p:cNvSpPr txBox="1"/>
              <p:nvPr/>
            </p:nvSpPr>
            <p:spPr>
              <a:xfrm>
                <a:off x="10871302" y="3706327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Nein</a:t>
                </a:r>
              </a:p>
            </p:txBody>
          </p:sp>
        </p:grp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D20184F-D168-9004-6AF5-CC4C875B4DCD}"/>
                </a:ext>
              </a:extLst>
            </p:cNvPr>
            <p:cNvSpPr txBox="1"/>
            <p:nvPr/>
          </p:nvSpPr>
          <p:spPr>
            <a:xfrm>
              <a:off x="7295747" y="3794120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8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9DC0DEA-04AE-D890-5B71-5B661AE22D6C}"/>
                </a:ext>
              </a:extLst>
            </p:cNvPr>
            <p:cNvSpPr txBox="1"/>
            <p:nvPr/>
          </p:nvSpPr>
          <p:spPr>
            <a:xfrm>
              <a:off x="6571325" y="5862507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3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0FAD8B7-CCDC-FD4B-944E-ABDD1F8F581B}"/>
                </a:ext>
              </a:extLst>
            </p:cNvPr>
            <p:cNvSpPr txBox="1"/>
            <p:nvPr/>
          </p:nvSpPr>
          <p:spPr>
            <a:xfrm>
              <a:off x="7963384" y="5862507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177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4947" y="1923100"/>
            <a:ext cx="5194295" cy="86360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/>
              <a:t>Die gewichtete Entropie jedes Knotens bestimmen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9278" y="6435156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F9F54E2-E657-FA96-949F-395E0344EDB2}"/>
                  </a:ext>
                </a:extLst>
              </p:cNvPr>
              <p:cNvSpPr txBox="1"/>
              <p:nvPr/>
            </p:nvSpPr>
            <p:spPr>
              <a:xfrm>
                <a:off x="329820" y="1843490"/>
                <a:ext cx="5390451" cy="425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𝐺𝑒𝑤𝑖𝑐h𝑡𝑒𝑡𝑒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𝐸𝑛𝑡𝑟𝑜𝑝𝑖𝑒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𝐵𝑙𝑎𝑡𝑡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𝐾𝑛𝑜𝑡𝑒𝑛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𝐸𝑛𝑡𝑟𝑜𝑝𝑖𝑒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𝐵𝑙𝑎𝑡𝑡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de-DE" sz="1600"/>
                </a:br>
                <a:r>
                  <a:rPr lang="de-DE" sz="1600"/>
                  <a:t>wobei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600"/>
                  <a:t> die Anzahl der Blätter ist.</a:t>
                </a:r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𝑖𝑠𝑡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𝑚𝑜𝑡𝑖𝑣𝑖𝑒𝑟𝑡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𝐽𝑎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𝟗𝟏𝟖𝟐𝟗</m:t>
                      </m:r>
                    </m:oMath>
                  </m:oMathPara>
                </a14:m>
                <a:endParaRPr lang="de-DE" b="1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𝑚𝑜𝑡𝑖𝑣𝑖𝑒𝑟𝑡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𝑁𝑒𝑖𝑛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𝟗𝟕𝟎𝟗𝟓</m:t>
                      </m:r>
                    </m:oMath>
                  </m:oMathPara>
                </a14:m>
                <a:endParaRPr lang="de-DE" b="1"/>
              </a:p>
              <a:p>
                <a:endParaRPr lang="de-DE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𝑚𝑜𝑡𝑖𝑣𝑖𝑒𝑟𝑡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∗0.92+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∗0.97=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𝟖𝟖𝟐𝟐𝟓</m:t>
                      </m:r>
                    </m:oMath>
                  </m:oMathPara>
                </a14:m>
                <a:endParaRPr lang="de-DE" b="1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F9F54E2-E657-FA96-949F-395E0344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20" y="1843490"/>
                <a:ext cx="5390451" cy="4251933"/>
              </a:xfrm>
              <a:prstGeom prst="rect">
                <a:avLst/>
              </a:prstGeom>
              <a:blipFill>
                <a:blip r:embed="rId3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6B82632-FAEB-EFFB-5FAE-4090178F5DF3}"/>
              </a:ext>
            </a:extLst>
          </p:cNvPr>
          <p:cNvGrpSpPr/>
          <p:nvPr/>
        </p:nvGrpSpPr>
        <p:grpSpPr>
          <a:xfrm>
            <a:off x="5796852" y="2865695"/>
            <a:ext cx="6274887" cy="3582144"/>
            <a:chOff x="5796852" y="2865695"/>
            <a:chExt cx="6274887" cy="3582144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F8C18B4-E665-9101-C98E-3BE4ABF591FC}"/>
                </a:ext>
              </a:extLst>
            </p:cNvPr>
            <p:cNvGrpSpPr/>
            <p:nvPr/>
          </p:nvGrpSpPr>
          <p:grpSpPr>
            <a:xfrm>
              <a:off x="5796852" y="2865695"/>
              <a:ext cx="6274887" cy="3582144"/>
              <a:chOff x="5790733" y="2033591"/>
              <a:chExt cx="6274887" cy="3582144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1B80954C-670E-D0CC-98D1-BFD6E7F04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733" y="2033591"/>
                <a:ext cx="6274887" cy="3582144"/>
              </a:xfrm>
              <a:prstGeom prst="rect">
                <a:avLst/>
              </a:prstGeom>
            </p:spPr>
          </p:pic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781BE42-1AE1-12D4-90D9-A1C7DB0F6928}"/>
                  </a:ext>
                </a:extLst>
              </p:cNvPr>
              <p:cNvSpPr txBox="1"/>
              <p:nvPr/>
            </p:nvSpPr>
            <p:spPr>
              <a:xfrm>
                <a:off x="6699379" y="3681952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Ja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7BC3F5C8-C0E6-31B7-8CB8-773BDC170AE6}"/>
                  </a:ext>
                </a:extLst>
              </p:cNvPr>
              <p:cNvSpPr txBox="1"/>
              <p:nvPr/>
            </p:nvSpPr>
            <p:spPr>
              <a:xfrm>
                <a:off x="7781700" y="3681952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Nein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D8C540F-1EE0-BA28-0C2D-7C4A5996F2AA}"/>
                  </a:ext>
                </a:extLst>
              </p:cNvPr>
              <p:cNvSpPr txBox="1"/>
              <p:nvPr/>
            </p:nvSpPr>
            <p:spPr>
              <a:xfrm>
                <a:off x="9788981" y="3701378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Ja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7991976-2792-E262-4CB9-73DAC8F72021}"/>
                  </a:ext>
                </a:extLst>
              </p:cNvPr>
              <p:cNvSpPr txBox="1"/>
              <p:nvPr/>
            </p:nvSpPr>
            <p:spPr>
              <a:xfrm>
                <a:off x="10871302" y="3706327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Nein</a:t>
                </a:r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67BF021-D46D-997F-95E8-23D8FC77F7E6}"/>
                </a:ext>
              </a:extLst>
            </p:cNvPr>
            <p:cNvSpPr txBox="1"/>
            <p:nvPr/>
          </p:nvSpPr>
          <p:spPr>
            <a:xfrm>
              <a:off x="7295747" y="3794120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8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7D7D523-CEC9-1DA2-C3C8-4791915E0946}"/>
                </a:ext>
              </a:extLst>
            </p:cNvPr>
            <p:cNvSpPr txBox="1"/>
            <p:nvPr/>
          </p:nvSpPr>
          <p:spPr>
            <a:xfrm>
              <a:off x="6571325" y="5862507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3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41E5126-26D1-8F14-693E-BA2FC3441707}"/>
                </a:ext>
              </a:extLst>
            </p:cNvPr>
            <p:cNvSpPr txBox="1"/>
            <p:nvPr/>
          </p:nvSpPr>
          <p:spPr>
            <a:xfrm>
              <a:off x="7963384" y="5862507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0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</a:t>
            </a:r>
            <a:r>
              <a:rPr lang="de-DE" err="1"/>
              <a:t>tech</a:t>
            </a:r>
            <a:r>
              <a:rPr lang="de-DE"/>
              <a:t>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Erinnerung: </a:t>
            </a:r>
            <a:r>
              <a:rPr lang="de-DE" err="1"/>
              <a:t>Supervised</a:t>
            </a:r>
            <a:r>
              <a:rPr lang="de-DE"/>
              <a:t> Learning</a:t>
            </a:r>
            <a:endParaRPr lang="en-US"/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9156" y="5469271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6674456" y="1988403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pic>
        <p:nvPicPr>
          <p:cNvPr id="16" name="Grafik 15" descr="Banane Silhouette">
            <a:extLst>
              <a:ext uri="{FF2B5EF4-FFF2-40B4-BE49-F238E27FC236}">
                <a16:creationId xmlns:a16="http://schemas.microsoft.com/office/drawing/2014/main" id="{D2554147-0893-21A1-25CC-3579B39E8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9156" y="2685276"/>
            <a:ext cx="914400" cy="914400"/>
          </a:xfrm>
          <a:prstGeom prst="rect">
            <a:avLst/>
          </a:prstGeom>
        </p:spPr>
      </p:pic>
      <p:pic>
        <p:nvPicPr>
          <p:cNvPr id="18" name="Grafik 17" descr="Apfel Silhouette">
            <a:extLst>
              <a:ext uri="{FF2B5EF4-FFF2-40B4-BE49-F238E27FC236}">
                <a16:creationId xmlns:a16="http://schemas.microsoft.com/office/drawing/2014/main" id="{578D4D9E-1E53-8E2B-2E84-C1E9E3D42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6225" y="2707334"/>
            <a:ext cx="914400" cy="914400"/>
          </a:xfrm>
          <a:prstGeom prst="rect">
            <a:avLst/>
          </a:prstGeom>
        </p:spPr>
      </p:pic>
      <p:pic>
        <p:nvPicPr>
          <p:cNvPr id="20" name="Grafik 19" descr="Erdbeere Silhouette">
            <a:extLst>
              <a:ext uri="{FF2B5EF4-FFF2-40B4-BE49-F238E27FC236}">
                <a16:creationId xmlns:a16="http://schemas.microsoft.com/office/drawing/2014/main" id="{E192B57B-4C9F-580C-F030-2D3C2D59D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87" y="2684881"/>
            <a:ext cx="914400" cy="9144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 rot="5400000">
            <a:off x="2399153" y="4614307"/>
            <a:ext cx="914401" cy="31156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1BD6737-82F1-5BD4-0CA5-B24682D89AE5}"/>
              </a:ext>
            </a:extLst>
          </p:cNvPr>
          <p:cNvSpPr txBox="1"/>
          <p:nvPr/>
        </p:nvSpPr>
        <p:spPr>
          <a:xfrm>
            <a:off x="564368" y="3715608"/>
            <a:ext cx="136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„Erdbeere“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76224B0-FEAA-2822-5CC6-B8741C4C4322}"/>
              </a:ext>
            </a:extLst>
          </p:cNvPr>
          <p:cNvSpPr txBox="1"/>
          <p:nvPr/>
        </p:nvSpPr>
        <p:spPr>
          <a:xfrm>
            <a:off x="2247343" y="3727635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„Banane“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83E18A-DC4D-7D61-6EBF-F3E960986BB9}"/>
              </a:ext>
            </a:extLst>
          </p:cNvPr>
          <p:cNvSpPr txBox="1"/>
          <p:nvPr/>
        </p:nvSpPr>
        <p:spPr>
          <a:xfrm>
            <a:off x="3854412" y="3715608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pic>
        <p:nvPicPr>
          <p:cNvPr id="25" name="Grafik 24" descr="Kopf mit Zahnrädern mit einfarbiger Füllung">
            <a:extLst>
              <a:ext uri="{FF2B5EF4-FFF2-40B4-BE49-F238E27FC236}">
                <a16:creationId xmlns:a16="http://schemas.microsoft.com/office/drawing/2014/main" id="{EBA048CE-0253-59D0-CE36-2C8483EE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6147" y="3898649"/>
            <a:ext cx="914400" cy="914400"/>
          </a:xfrm>
          <a:prstGeom prst="rect">
            <a:avLst/>
          </a:prstGeom>
        </p:spPr>
      </p:pic>
      <p:pic>
        <p:nvPicPr>
          <p:cNvPr id="26" name="Grafik 25" descr="Apfel Silhouette">
            <a:extLst>
              <a:ext uri="{FF2B5EF4-FFF2-40B4-BE49-F238E27FC236}">
                <a16:creationId xmlns:a16="http://schemas.microsoft.com/office/drawing/2014/main" id="{F4624920-7790-BE56-073A-ABFEBF869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6147" y="1992868"/>
            <a:ext cx="914400" cy="914400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 rot="5400000">
            <a:off x="9609335" y="3207845"/>
            <a:ext cx="712173" cy="32741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41D51C-3C4E-62BB-B394-C584587D6505}"/>
              </a:ext>
            </a:extLst>
          </p:cNvPr>
          <p:cNvSpPr txBox="1"/>
          <p:nvPr/>
        </p:nvSpPr>
        <p:spPr>
          <a:xfrm>
            <a:off x="9356408" y="5900270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823F4E19-C3B4-1072-CF8B-49ECEB597390}"/>
              </a:ext>
            </a:extLst>
          </p:cNvPr>
          <p:cNvSpPr/>
          <p:nvPr/>
        </p:nvSpPr>
        <p:spPr>
          <a:xfrm rot="5400000">
            <a:off x="9590008" y="5119020"/>
            <a:ext cx="717235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42A86253-3231-68D1-EDC8-2577830E42D1}"/>
              </a:ext>
            </a:extLst>
          </p:cNvPr>
          <p:cNvSpPr/>
          <p:nvPr/>
        </p:nvSpPr>
        <p:spPr>
          <a:xfrm rot="16200000">
            <a:off x="2006895" y="5269299"/>
            <a:ext cx="661126" cy="1261942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F135E6-26AC-AFEC-345F-33FB9472FF9C}"/>
              </a:ext>
            </a:extLst>
          </p:cNvPr>
          <p:cNvSpPr txBox="1"/>
          <p:nvPr/>
        </p:nvSpPr>
        <p:spPr>
          <a:xfrm>
            <a:off x="722686" y="5715604"/>
            <a:ext cx="105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Lernen</a:t>
            </a:r>
          </a:p>
        </p:txBody>
      </p:sp>
    </p:spTree>
    <p:extLst>
      <p:ext uri="{BB962C8B-B14F-4D97-AF65-F5344CB8AC3E}">
        <p14:creationId xmlns:p14="http://schemas.microsoft.com/office/powerpoint/2010/main" val="3390717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4947" y="1923100"/>
            <a:ext cx="5194295" cy="86360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/>
              <a:t>Die gewichtete Entropie jedes Knotens bestimmen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9278" y="6435156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F9F54E2-E657-FA96-949F-395E0344EDB2}"/>
                  </a:ext>
                </a:extLst>
              </p:cNvPr>
              <p:cNvSpPr txBox="1"/>
              <p:nvPr/>
            </p:nvSpPr>
            <p:spPr>
              <a:xfrm>
                <a:off x="329820" y="1843490"/>
                <a:ext cx="5390451" cy="4002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𝐺𝑒𝑤𝑖𝑐h𝑡𝑒𝑡𝑒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𝐸𝑛𝑡𝑟𝑜𝑝𝑖𝑒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𝐵𝑙𝑎𝑡𝑡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𝐾𝑛𝑜𝑡𝑒𝑛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𝐸𝑛𝑡𝑟𝑜𝑝𝑖𝑒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𝐵𝑙𝑎𝑡𝑡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de-DE" sz="1600"/>
                </a:br>
                <a:r>
                  <a:rPr lang="de-DE" sz="1600"/>
                  <a:t>wobei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600"/>
                  <a:t> die Anzahl der Blätter ist.</a:t>
                </a:r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𝑖𝑠𝑡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𝑔𝑒𝑠𝑢𝑛𝑑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𝐽𝑎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𝟔𝟓𝟎𝟎𝟐𝟐</m:t>
                      </m:r>
                    </m:oMath>
                  </m:oMathPara>
                </a14:m>
                <a:endParaRPr lang="de-DE" b="1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𝑔𝑒𝑠𝑢𝑛𝑑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𝑁𝑒𝑖𝑛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b="1"/>
              </a:p>
              <a:p>
                <a:endParaRPr lang="de-DE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𝑔𝑒𝑠𝑢𝑛𝑑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de-DE" b="1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F9F54E2-E657-FA96-949F-395E0344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20" y="1843490"/>
                <a:ext cx="5390451" cy="4002955"/>
              </a:xfrm>
              <a:prstGeom prst="rect">
                <a:avLst/>
              </a:prstGeom>
              <a:blipFill>
                <a:blip r:embed="rId3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6B82632-FAEB-EFFB-5FAE-4090178F5DF3}"/>
              </a:ext>
            </a:extLst>
          </p:cNvPr>
          <p:cNvGrpSpPr/>
          <p:nvPr/>
        </p:nvGrpSpPr>
        <p:grpSpPr>
          <a:xfrm>
            <a:off x="5796852" y="2865695"/>
            <a:ext cx="6274887" cy="3582144"/>
            <a:chOff x="5796852" y="2865695"/>
            <a:chExt cx="6274887" cy="3582144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F8C18B4-E665-9101-C98E-3BE4ABF591FC}"/>
                </a:ext>
              </a:extLst>
            </p:cNvPr>
            <p:cNvGrpSpPr/>
            <p:nvPr/>
          </p:nvGrpSpPr>
          <p:grpSpPr>
            <a:xfrm>
              <a:off x="5796852" y="2865695"/>
              <a:ext cx="6274887" cy="3582144"/>
              <a:chOff x="5790733" y="2033591"/>
              <a:chExt cx="6274887" cy="3582144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1B80954C-670E-D0CC-98D1-BFD6E7F04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733" y="2033591"/>
                <a:ext cx="6274887" cy="3582144"/>
              </a:xfrm>
              <a:prstGeom prst="rect">
                <a:avLst/>
              </a:prstGeom>
            </p:spPr>
          </p:pic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781BE42-1AE1-12D4-90D9-A1C7DB0F6928}"/>
                  </a:ext>
                </a:extLst>
              </p:cNvPr>
              <p:cNvSpPr txBox="1"/>
              <p:nvPr/>
            </p:nvSpPr>
            <p:spPr>
              <a:xfrm>
                <a:off x="6699379" y="3681952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Ja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7BC3F5C8-C0E6-31B7-8CB8-773BDC170AE6}"/>
                  </a:ext>
                </a:extLst>
              </p:cNvPr>
              <p:cNvSpPr txBox="1"/>
              <p:nvPr/>
            </p:nvSpPr>
            <p:spPr>
              <a:xfrm>
                <a:off x="7781700" y="3681952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Nein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D8C540F-1EE0-BA28-0C2D-7C4A5996F2AA}"/>
                  </a:ext>
                </a:extLst>
              </p:cNvPr>
              <p:cNvSpPr txBox="1"/>
              <p:nvPr/>
            </p:nvSpPr>
            <p:spPr>
              <a:xfrm>
                <a:off x="9788981" y="3701378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Ja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7991976-2792-E262-4CB9-73DAC8F72021}"/>
                  </a:ext>
                </a:extLst>
              </p:cNvPr>
              <p:cNvSpPr txBox="1"/>
              <p:nvPr/>
            </p:nvSpPr>
            <p:spPr>
              <a:xfrm>
                <a:off x="10871302" y="3706327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Nein</a:t>
                </a:r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67BF021-D46D-997F-95E8-23D8FC77F7E6}"/>
                </a:ext>
              </a:extLst>
            </p:cNvPr>
            <p:cNvSpPr txBox="1"/>
            <p:nvPr/>
          </p:nvSpPr>
          <p:spPr>
            <a:xfrm>
              <a:off x="10280262" y="3769337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8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7D7D523-CEC9-1DA2-C3C8-4791915E0946}"/>
                </a:ext>
              </a:extLst>
            </p:cNvPr>
            <p:cNvSpPr txBox="1"/>
            <p:nvPr/>
          </p:nvSpPr>
          <p:spPr>
            <a:xfrm>
              <a:off x="10990662" y="5835538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41E5126-26D1-8F14-693E-BA2FC3441707}"/>
                </a:ext>
              </a:extLst>
            </p:cNvPr>
            <p:cNvSpPr txBox="1"/>
            <p:nvPr/>
          </p:nvSpPr>
          <p:spPr>
            <a:xfrm>
              <a:off x="9516156" y="5829415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102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4947" y="1923100"/>
            <a:ext cx="5194295" cy="86360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/>
              <a:t>Die gewichtete Entropie jedes Knotens bestimmen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9278" y="6435156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F9F54E2-E657-FA96-949F-395E0344EDB2}"/>
                  </a:ext>
                </a:extLst>
              </p:cNvPr>
              <p:cNvSpPr txBox="1"/>
              <p:nvPr/>
            </p:nvSpPr>
            <p:spPr>
              <a:xfrm>
                <a:off x="329820" y="1843490"/>
                <a:ext cx="5390451" cy="425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𝐺𝑒𝑤𝑖𝑐h𝑡𝑒𝑡𝑒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𝐸𝑛𝑡𝑟𝑜𝑝𝑖𝑒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𝐵𝑙𝑎𝑡𝑡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𝐸𝑙𝑒𝑚𝑒𝑛𝑡𝑒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𝐾𝑛𝑜𝑡𝑒𝑛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𝐸𝑛𝑡𝑟𝑜𝑝𝑖𝑒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𝑣𝑜𝑛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𝐵𝑙𝑎𝑡𝑡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de-DE" sz="1600"/>
                </a:br>
                <a:r>
                  <a:rPr lang="de-DE" sz="1600"/>
                  <a:t>wobei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600"/>
                  <a:t> die Anzahl der Blätter ist.</a:t>
                </a:r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𝑖𝑠𝑡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𝑔𝑒𝑠𝑢𝑛𝑑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𝐽𝑎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𝟔𝟓𝟎𝟎𝟐𝟐</m:t>
                      </m:r>
                    </m:oMath>
                  </m:oMathPara>
                </a14:m>
                <a:endParaRPr lang="de-DE" b="1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𝑔𝑒𝑠𝑢𝑛𝑑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𝑁𝑒𝑖𝑛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b="1"/>
              </a:p>
              <a:p>
                <a:endParaRPr lang="de-DE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𝑔𝑒𝑠𝑢𝑛𝑑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∗0.65+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∗0=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𝟒𝟖𝟕𝟓</m:t>
                      </m:r>
                    </m:oMath>
                  </m:oMathPara>
                </a14:m>
                <a:endParaRPr lang="de-DE" b="1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F9F54E2-E657-FA96-949F-395E0344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20" y="1843490"/>
                <a:ext cx="5390451" cy="4251933"/>
              </a:xfrm>
              <a:prstGeom prst="rect">
                <a:avLst/>
              </a:prstGeom>
              <a:blipFill>
                <a:blip r:embed="rId3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6B82632-FAEB-EFFB-5FAE-4090178F5DF3}"/>
              </a:ext>
            </a:extLst>
          </p:cNvPr>
          <p:cNvGrpSpPr/>
          <p:nvPr/>
        </p:nvGrpSpPr>
        <p:grpSpPr>
          <a:xfrm>
            <a:off x="5796852" y="2865695"/>
            <a:ext cx="6274887" cy="3582144"/>
            <a:chOff x="5796852" y="2865695"/>
            <a:chExt cx="6274887" cy="3582144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F8C18B4-E665-9101-C98E-3BE4ABF591FC}"/>
                </a:ext>
              </a:extLst>
            </p:cNvPr>
            <p:cNvGrpSpPr/>
            <p:nvPr/>
          </p:nvGrpSpPr>
          <p:grpSpPr>
            <a:xfrm>
              <a:off x="5796852" y="2865695"/>
              <a:ext cx="6274887" cy="3582144"/>
              <a:chOff x="5790733" y="2033591"/>
              <a:chExt cx="6274887" cy="3582144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1B80954C-670E-D0CC-98D1-BFD6E7F04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733" y="2033591"/>
                <a:ext cx="6274887" cy="3582144"/>
              </a:xfrm>
              <a:prstGeom prst="rect">
                <a:avLst/>
              </a:prstGeom>
            </p:spPr>
          </p:pic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781BE42-1AE1-12D4-90D9-A1C7DB0F6928}"/>
                  </a:ext>
                </a:extLst>
              </p:cNvPr>
              <p:cNvSpPr txBox="1"/>
              <p:nvPr/>
            </p:nvSpPr>
            <p:spPr>
              <a:xfrm>
                <a:off x="6699379" y="3681952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Ja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7BC3F5C8-C0E6-31B7-8CB8-773BDC170AE6}"/>
                  </a:ext>
                </a:extLst>
              </p:cNvPr>
              <p:cNvSpPr txBox="1"/>
              <p:nvPr/>
            </p:nvSpPr>
            <p:spPr>
              <a:xfrm>
                <a:off x="7781700" y="3681952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Nein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D8C540F-1EE0-BA28-0C2D-7C4A5996F2AA}"/>
                  </a:ext>
                </a:extLst>
              </p:cNvPr>
              <p:cNvSpPr txBox="1"/>
              <p:nvPr/>
            </p:nvSpPr>
            <p:spPr>
              <a:xfrm>
                <a:off x="9788981" y="3701378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Ja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7991976-2792-E262-4CB9-73DAC8F72021}"/>
                  </a:ext>
                </a:extLst>
              </p:cNvPr>
              <p:cNvSpPr txBox="1"/>
              <p:nvPr/>
            </p:nvSpPr>
            <p:spPr>
              <a:xfrm>
                <a:off x="10871302" y="3706327"/>
                <a:ext cx="597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Nein</a:t>
                </a:r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67BF021-D46D-997F-95E8-23D8FC77F7E6}"/>
                </a:ext>
              </a:extLst>
            </p:cNvPr>
            <p:cNvSpPr txBox="1"/>
            <p:nvPr/>
          </p:nvSpPr>
          <p:spPr>
            <a:xfrm>
              <a:off x="10280262" y="3769337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8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7D7D523-CEC9-1DA2-C3C8-4791915E0946}"/>
                </a:ext>
              </a:extLst>
            </p:cNvPr>
            <p:cNvSpPr txBox="1"/>
            <p:nvPr/>
          </p:nvSpPr>
          <p:spPr>
            <a:xfrm>
              <a:off x="10990662" y="5835538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41E5126-26D1-8F14-693E-BA2FC3441707}"/>
                </a:ext>
              </a:extLst>
            </p:cNvPr>
            <p:cNvSpPr txBox="1"/>
            <p:nvPr/>
          </p:nvSpPr>
          <p:spPr>
            <a:xfrm>
              <a:off x="9516156" y="5829415"/>
              <a:ext cx="59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i="1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561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A77F21A-D459-408E-BE9B-C2222430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7ADDAC-1BC6-6B4D-DD77-6D8EC7C4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2096B57-CF1C-BBAF-BE52-A179E5C55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Entscheidungsbäume</a:t>
            </a:r>
            <a:br>
              <a:rPr lang="de-DE"/>
            </a:br>
            <a:r>
              <a:rPr lang="de-DE"/>
              <a:t>Daten</a:t>
            </a:r>
          </a:p>
        </p:txBody>
      </p:sp>
      <p:sp>
        <p:nvSpPr>
          <p:cNvPr id="12" name="Vertical Text Placeholder 4">
            <a:extLst>
              <a:ext uri="{FF2B5EF4-FFF2-40B4-BE49-F238E27FC236}">
                <a16:creationId xmlns:a16="http://schemas.microsoft.com/office/drawing/2014/main" id="{1E85037A-A81A-58A5-31F9-A147E08D5642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177A500F-BB77-E79D-7478-9840A8115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4"/>
                </a:pPr>
                <a:r>
                  <a:rPr lang="de-DE"/>
                  <a:t>Die Entropie der Datenmenge vor dem Split bestimmen</a:t>
                </a:r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𝟗𝟓𝟒𝟒𝟑𝟒</m:t>
                      </m:r>
                    </m:oMath>
                  </m:oMathPara>
                </a14:m>
                <a:endParaRPr lang="de-DE" b="1"/>
              </a:p>
            </p:txBody>
          </p:sp>
        </mc:Choice>
        <mc:Fallback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177A500F-BB77-E79D-7478-9840A8115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44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6BAF0020-9897-A6AC-440C-DC2A5E8AD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1" y="2565404"/>
            <a:ext cx="5292426" cy="3678237"/>
          </a:xfrm>
          <a:prstGeom prst="rect">
            <a:avLst/>
          </a:prstGeom>
          <a:noFill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45CDEC6-2ED0-1629-8A26-962D0118D1B3}"/>
              </a:ext>
            </a:extLst>
          </p:cNvPr>
          <p:cNvSpPr txBox="1"/>
          <p:nvPr/>
        </p:nvSpPr>
        <p:spPr>
          <a:xfrm>
            <a:off x="556450" y="6176659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514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/>
              <a:t>Den Informationsgewinn jedes Knotens berechnen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2419442" y="6346311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/>
              <p:nvPr/>
            </p:nvSpPr>
            <p:spPr>
              <a:xfrm>
                <a:off x="6401268" y="1931027"/>
                <a:ext cx="5390451" cy="368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0"/>
                  <a:t>Informationsgewinn: </a:t>
                </a:r>
              </a:p>
              <a:p>
                <a:r>
                  <a:rPr lang="de-DE"/>
                  <a:t>Formel: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de-DE"/>
              </a:p>
              <a:p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0.95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)≈0.95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=0.95 −0.95=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br>
                  <a:rPr lang="de-DE" b="0"/>
                </a:br>
                <a:r>
                  <a:rPr lang="de-DE"/>
                  <a:t> </a:t>
                </a: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37D0998-6BC4-9FDB-BB3D-14C136B2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268" y="1931027"/>
                <a:ext cx="5390451" cy="3686971"/>
              </a:xfrm>
              <a:prstGeom prst="rect">
                <a:avLst/>
              </a:prstGeom>
              <a:blipFill>
                <a:blip r:embed="rId3"/>
                <a:stretch>
                  <a:fillRect l="-905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CB24501-DAD3-BDD6-5AB2-14F6D741C78F}"/>
              </a:ext>
            </a:extLst>
          </p:cNvPr>
          <p:cNvGrpSpPr/>
          <p:nvPr/>
        </p:nvGrpSpPr>
        <p:grpSpPr>
          <a:xfrm>
            <a:off x="400281" y="3298889"/>
            <a:ext cx="5390452" cy="3094519"/>
            <a:chOff x="400281" y="3298889"/>
            <a:chExt cx="5390452" cy="309451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D577220-7345-11AF-1CB9-852B5181D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5338DCF-481B-D2CE-DAD5-D07F9009D7E0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8192E35-C5A6-4610-D2B9-88F7D8AFA429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954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194295" cy="1509709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de-DE"/>
              <a:t>Den Informationsgewinn jedes Knotens berechnen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1862894" y="6405675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EA1FBE5-EC00-687C-E1A2-9FF5BB53049C}"/>
              </a:ext>
            </a:extLst>
          </p:cNvPr>
          <p:cNvGrpSpPr/>
          <p:nvPr/>
        </p:nvGrpSpPr>
        <p:grpSpPr>
          <a:xfrm>
            <a:off x="268074" y="2837752"/>
            <a:ext cx="6274887" cy="3582144"/>
            <a:chOff x="5790733" y="2033591"/>
            <a:chExt cx="6274887" cy="358214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3B3EA48-268A-70A7-1944-E3922F33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E1A9F16-8636-E740-D992-7A30502931BC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7201D89-F7CB-786D-B026-FFDFF0002895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25E709F-D09A-5868-0DDB-D5386ABDE5F3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AA1B364-198D-2E7E-223C-BC44FB3A5796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5CD4EF9-F446-D537-5545-D641F7494A50}"/>
                  </a:ext>
                </a:extLst>
              </p:cNvPr>
              <p:cNvSpPr txBox="1"/>
              <p:nvPr/>
            </p:nvSpPr>
            <p:spPr>
              <a:xfrm>
                <a:off x="6401268" y="1931027"/>
                <a:ext cx="539045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0"/>
                  <a:t>Informationsgewinn: </a:t>
                </a:r>
              </a:p>
              <a:p>
                <a:r>
                  <a:rPr lang="de-DE"/>
                  <a:t>Formel: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de-DE"/>
              </a:p>
              <a:p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0.95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𝑚𝑜𝑡𝑖𝑣𝑖𝑒𝑟𝑡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0.88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𝑔𝑒𝑠𝑢𝑛𝑑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)≈0.49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𝑚𝑜𝑡𝑖𝑣𝑖𝑒𝑟𝑡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=0.95 −0.88=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𝟎𝟕</m:t>
                      </m:r>
                    </m:oMath>
                  </m:oMathPara>
                </a14:m>
                <a:endParaRPr lang="de-DE" b="0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𝑔𝑒𝑠𝑢𝑛𝑑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=0.95 −0.49=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𝟒𝟔</m:t>
                      </m:r>
                    </m:oMath>
                  </m:oMathPara>
                </a14:m>
                <a:br>
                  <a:rPr lang="de-DE" b="0"/>
                </a:br>
                <a:r>
                  <a:rPr lang="de-DE"/>
                  <a:t> 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5CD4EF9-F446-D537-5545-D641F749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268" y="1931027"/>
                <a:ext cx="5390451" cy="4524315"/>
              </a:xfrm>
              <a:prstGeom prst="rect">
                <a:avLst/>
              </a:prstGeom>
              <a:blipFill>
                <a:blip r:embed="rId4"/>
                <a:stretch>
                  <a:fillRect l="-905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551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2DA054-0D65-EE1F-3671-56855B44614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0281" y="1906748"/>
            <a:ext cx="5194295" cy="1509709"/>
          </a:xfrm>
        </p:spPr>
        <p:txBody>
          <a:bodyPr/>
          <a:lstStyle/>
          <a:p>
            <a:r>
              <a:rPr lang="de-DE" u="sng"/>
              <a:t>Vorgehensweise</a:t>
            </a:r>
            <a:r>
              <a:rPr lang="de-DE"/>
              <a:t>: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/>
              <a:t>Das Feature mit dem höchsten Informationsgewinn wird gewählt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3159" y="5603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6C92864-80A9-5A65-B486-65A70A48A3FE}"/>
              </a:ext>
            </a:extLst>
          </p:cNvPr>
          <p:cNvGrpSpPr/>
          <p:nvPr/>
        </p:nvGrpSpPr>
        <p:grpSpPr>
          <a:xfrm>
            <a:off x="323290" y="3289061"/>
            <a:ext cx="5390452" cy="3094519"/>
            <a:chOff x="400281" y="3298889"/>
            <a:chExt cx="5390452" cy="309451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72508B4-B073-D742-8331-1BD4C4375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7DA4A9F-C4C8-BAE3-8EE8-378267A6D5A0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BE40369-7E18-579A-3D7A-0DA90817CF94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50A4B73-142D-B581-06BF-FBFD76C69159}"/>
              </a:ext>
            </a:extLst>
          </p:cNvPr>
          <p:cNvGrpSpPr/>
          <p:nvPr/>
        </p:nvGrpSpPr>
        <p:grpSpPr>
          <a:xfrm>
            <a:off x="5790733" y="2033591"/>
            <a:ext cx="6274887" cy="3582144"/>
            <a:chOff x="5790733" y="2033591"/>
            <a:chExt cx="6274887" cy="3582144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C7AB51E-3BAD-97F1-7BF1-E54646401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FBD1B15-CEDF-344B-034C-FAA12CF0F602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B78B0B9-2504-E331-8512-E9442473997B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43F5ECC-EAFF-24E1-D413-E25A61FFF71F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C05E575-4C2A-A879-11F2-2FD10E3CB7D1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244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6233159" y="5603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53D6DC6-ABB0-F93C-18A9-60A0447963C5}"/>
                  </a:ext>
                </a:extLst>
              </p:cNvPr>
              <p:cNvSpPr txBox="1"/>
              <p:nvPr/>
            </p:nvSpPr>
            <p:spPr>
              <a:xfrm>
                <a:off x="0" y="1789077"/>
                <a:ext cx="5390451" cy="1477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b="1" i="1">
                  <a:latin typeface="Cambria Math" panose="02040503050406030204" pitchFamily="18" charset="0"/>
                </a:endParaRPr>
              </a:p>
              <a:p>
                <a:endParaRPr lang="de-DE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𝑚𝑜𝑡𝑖𝑣𝑖𝑒𝑟𝑡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𝟎𝟕</m:t>
                      </m:r>
                    </m:oMath>
                  </m:oMathPara>
                </a14:m>
                <a:endParaRPr lang="de-DE" b="0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𝑔𝑒𝑠𝑢𝑛𝑑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𝟒𝟔</m:t>
                      </m:r>
                    </m:oMath>
                  </m:oMathPara>
                </a14:m>
                <a:br>
                  <a:rPr lang="de-DE" b="0"/>
                </a:br>
                <a:endParaRPr lang="de-DE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53D6DC6-ABB0-F93C-18A9-60A044796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89077"/>
                <a:ext cx="5390451" cy="1477392"/>
              </a:xfrm>
              <a:prstGeom prst="rect">
                <a:avLst/>
              </a:prstGeom>
              <a:blipFill>
                <a:blip r:embed="rId3"/>
                <a:stretch>
                  <a:fillRect b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6444F66-AA08-D8CE-A8A7-E63CF40BDE41}"/>
              </a:ext>
            </a:extLst>
          </p:cNvPr>
          <p:cNvGrpSpPr/>
          <p:nvPr/>
        </p:nvGrpSpPr>
        <p:grpSpPr>
          <a:xfrm>
            <a:off x="323290" y="3289061"/>
            <a:ext cx="5390452" cy="3094519"/>
            <a:chOff x="400281" y="3298889"/>
            <a:chExt cx="5390452" cy="309451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EA3F0F5-7E70-17BD-7CE2-B52CC57B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81" y="3298889"/>
              <a:ext cx="5390452" cy="3094519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AD250CA-974B-2709-10AD-D592D13A7870}"/>
                </a:ext>
              </a:extLst>
            </p:cNvPr>
            <p:cNvSpPr txBox="1"/>
            <p:nvPr/>
          </p:nvSpPr>
          <p:spPr>
            <a:xfrm>
              <a:off x="2080727" y="4623932"/>
              <a:ext cx="534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Ja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510C55F-8B16-F6B9-F498-FD21E900A541}"/>
                </a:ext>
              </a:extLst>
            </p:cNvPr>
            <p:cNvSpPr txBox="1"/>
            <p:nvPr/>
          </p:nvSpPr>
          <p:spPr>
            <a:xfrm>
              <a:off x="3512059" y="4623932"/>
              <a:ext cx="78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Nein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1DB4A13-1EED-4BB5-1E03-CD0B3216906B}"/>
              </a:ext>
            </a:extLst>
          </p:cNvPr>
          <p:cNvGrpSpPr/>
          <p:nvPr/>
        </p:nvGrpSpPr>
        <p:grpSpPr>
          <a:xfrm>
            <a:off x="5790733" y="2033591"/>
            <a:ext cx="6274887" cy="3582144"/>
            <a:chOff x="5790733" y="2033591"/>
            <a:chExt cx="6274887" cy="358214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7DD48464-204E-75C0-D743-67E059CB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0733" y="2033591"/>
              <a:ext cx="6274887" cy="3582144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95FCCBF-C01B-6037-609C-52EBE3625AC2}"/>
                </a:ext>
              </a:extLst>
            </p:cNvPr>
            <p:cNvSpPr txBox="1"/>
            <p:nvPr/>
          </p:nvSpPr>
          <p:spPr>
            <a:xfrm>
              <a:off x="6699379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CF22840-8F79-C585-A64E-8A3D8B7FA00A}"/>
                </a:ext>
              </a:extLst>
            </p:cNvPr>
            <p:cNvSpPr txBox="1"/>
            <p:nvPr/>
          </p:nvSpPr>
          <p:spPr>
            <a:xfrm>
              <a:off x="7781700" y="3681952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C6D3B72-F6EC-8D3A-2CE4-E103F8DBD328}"/>
                </a:ext>
              </a:extLst>
            </p:cNvPr>
            <p:cNvSpPr txBox="1"/>
            <p:nvPr/>
          </p:nvSpPr>
          <p:spPr>
            <a:xfrm>
              <a:off x="9788981" y="3701378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Ja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A27E09C-2447-198A-7460-580A61729369}"/>
                </a:ext>
              </a:extLst>
            </p:cNvPr>
            <p:cNvSpPr txBox="1"/>
            <p:nvPr/>
          </p:nvSpPr>
          <p:spPr>
            <a:xfrm>
              <a:off x="10871302" y="3706327"/>
              <a:ext cx="597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/>
                <a:t>Nein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469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5870119" y="5495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53D6DC6-ABB0-F93C-18A9-60A0447963C5}"/>
                  </a:ext>
                </a:extLst>
              </p:cNvPr>
              <p:cNvSpPr txBox="1"/>
              <p:nvPr/>
            </p:nvSpPr>
            <p:spPr>
              <a:xfrm>
                <a:off x="0" y="3059636"/>
                <a:ext cx="5390451" cy="1477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b="1" i="1">
                  <a:latin typeface="Cambria Math" panose="02040503050406030204" pitchFamily="18" charset="0"/>
                </a:endParaRPr>
              </a:p>
              <a:p>
                <a:endParaRPr lang="de-DE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𝑚𝑜𝑡𝑖𝑣𝑖𝑒𝑟𝑡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𝟎𝟕</m:t>
                      </m:r>
                    </m:oMath>
                  </m:oMathPara>
                </a14:m>
                <a:endParaRPr lang="de-DE" b="0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solidFill>
                                <a:srgbClr val="64B32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64B32C"/>
                              </a:solidFill>
                              <a:latin typeface="Cambria Math" panose="02040503050406030204" pitchFamily="18" charset="0"/>
                            </a:rPr>
                            <m:t>𝑆𝑝𝑖𝑒𝑙𝑒𝑟</m:t>
                          </m:r>
                          <m:r>
                            <a:rPr lang="de-DE" b="0" i="1" smtClean="0">
                              <a:solidFill>
                                <a:srgbClr val="64B32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solidFill>
                                <a:srgbClr val="64B32C"/>
                              </a:solidFill>
                              <a:latin typeface="Cambria Math" panose="02040503050406030204" pitchFamily="18" charset="0"/>
                            </a:rPr>
                            <m:t>𝑡𝑟𝑎𝑖𝑛𝑖𝑒𝑟𝑡</m:t>
                          </m:r>
                          <m:r>
                            <a:rPr lang="de-DE" b="0" i="1" smtClean="0">
                              <a:solidFill>
                                <a:srgbClr val="64B32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𝑆𝑝𝑖𝑒𝑙𝑒𝑟</m:t>
                      </m:r>
                      <m:r>
                        <a:rPr lang="de-DE" b="0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𝑖𝑠𝑡</m:t>
                      </m:r>
                      <m:r>
                        <a:rPr lang="de-DE" b="0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𝑔𝑒𝑠𝑢𝑛𝑑</m:t>
                      </m:r>
                      <m:r>
                        <a:rPr lang="de-DE" b="0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1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1" i="1" smtClean="0">
                          <a:solidFill>
                            <a:srgbClr val="64B32C"/>
                          </a:solidFill>
                          <a:latin typeface="Cambria Math" panose="02040503050406030204" pitchFamily="18" charset="0"/>
                        </a:rPr>
                        <m:t>𝟒𝟔</m:t>
                      </m:r>
                    </m:oMath>
                  </m:oMathPara>
                </a14:m>
                <a:br>
                  <a:rPr lang="de-DE" b="0"/>
                </a:br>
                <a:endParaRPr lang="de-DE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53D6DC6-ABB0-F93C-18A9-60A044796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9636"/>
                <a:ext cx="5390451" cy="1477392"/>
              </a:xfrm>
              <a:prstGeom prst="rect">
                <a:avLst/>
              </a:prstGeom>
              <a:blipFill>
                <a:blip r:embed="rId3"/>
                <a:stretch>
                  <a:fillRect b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C040D8F2-9E39-1FD6-5AF0-C8076CEC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080" y="1884102"/>
            <a:ext cx="6361630" cy="359697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4BB7A3B-6E4A-1D56-F4AB-64A87E499B4D}"/>
              </a:ext>
            </a:extLst>
          </p:cNvPr>
          <p:cNvSpPr txBox="1"/>
          <p:nvPr/>
        </p:nvSpPr>
        <p:spPr>
          <a:xfrm>
            <a:off x="7678455" y="3429000"/>
            <a:ext cx="61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8A5751D-ED0F-2EE0-6FC0-62B4DC13193D}"/>
              </a:ext>
            </a:extLst>
          </p:cNvPr>
          <p:cNvSpPr txBox="1"/>
          <p:nvPr/>
        </p:nvSpPr>
        <p:spPr>
          <a:xfrm>
            <a:off x="9231980" y="3429000"/>
            <a:ext cx="84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2083902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CEEFF2-F003-5419-A81D-99540BDC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70569D-723D-0580-17DB-FB8B994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187E70-044F-5167-3044-617518B7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744A9-9756-A75C-0EA6-06BD01835DCC}"/>
              </a:ext>
            </a:extLst>
          </p:cNvPr>
          <p:cNvSpPr txBox="1"/>
          <p:nvPr/>
        </p:nvSpPr>
        <p:spPr>
          <a:xfrm>
            <a:off x="5870119" y="5495052"/>
            <a:ext cx="5635551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https://studyflix.de/informatik/decision-tree-4481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3D6DC6-ABB0-F93C-18A9-60A0447963C5}"/>
              </a:ext>
            </a:extLst>
          </p:cNvPr>
          <p:cNvSpPr txBox="1"/>
          <p:nvPr/>
        </p:nvSpPr>
        <p:spPr>
          <a:xfrm>
            <a:off x="406401" y="2027826"/>
            <a:ext cx="51006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Selbe Vorgehensweise für alle folgenden Knoten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457200" indent="-457200">
              <a:buFont typeface="+mj-lt"/>
              <a:buAutoNum type="arabicPeriod"/>
            </a:pPr>
            <a:r>
              <a:rPr lang="de-DE"/>
              <a:t>Alle bis jetzt ungeprüften Features als Knoten ausprobieren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Die Entropie jedes Blattes bestimmen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Die gewichtete Entropie jedes Knotens bestimmen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Die Entropie der Datenmenge vor dem Split bestimmen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Den Informationsgewinn jedes Knotens berechnen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Das Feature mit dem höchsten Informationsgewinn wird gewählt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040D8F2-9E39-1FD6-5AF0-C8076CE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80" y="1884102"/>
            <a:ext cx="6361630" cy="359697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4BB7A3B-6E4A-1D56-F4AB-64A87E499B4D}"/>
              </a:ext>
            </a:extLst>
          </p:cNvPr>
          <p:cNvSpPr txBox="1"/>
          <p:nvPr/>
        </p:nvSpPr>
        <p:spPr>
          <a:xfrm>
            <a:off x="7678455" y="3429000"/>
            <a:ext cx="61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8A5751D-ED0F-2EE0-6FC0-62B4DC13193D}"/>
              </a:ext>
            </a:extLst>
          </p:cNvPr>
          <p:cNvSpPr txBox="1"/>
          <p:nvPr/>
        </p:nvSpPr>
        <p:spPr>
          <a:xfrm>
            <a:off x="9231980" y="3429000"/>
            <a:ext cx="84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419540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CE1CDC6-C3A7-61D8-01C3-73D55231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33E34B-290F-972E-1ED3-4B33DA2F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8BB8C2-7D53-369E-98CC-7EC088C2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TODO </a:t>
            </a:r>
            <a:r>
              <a:rPr lang="de-DE" err="1"/>
              <a:t>Pruning</a:t>
            </a:r>
            <a:r>
              <a:rPr lang="de-DE"/>
              <a:t>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C4CC121-533C-7858-F927-5A1A2CF133C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29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Erinnerung: Was ist Klassifizierung?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CBE04F93-3167-1126-6D7C-9178720F249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Klassifikation</a:t>
            </a:r>
            <a:r>
              <a:rPr lang="en-US"/>
              <a:t> von </a:t>
            </a:r>
            <a:r>
              <a:rPr lang="en-US" err="1"/>
              <a:t>Objekten</a:t>
            </a:r>
            <a:r>
              <a:rPr lang="en-US"/>
              <a:t> </a:t>
            </a:r>
            <a:r>
              <a:rPr lang="en-US" err="1"/>
              <a:t>anhand</a:t>
            </a:r>
            <a:r>
              <a:rPr lang="en-US"/>
              <a:t> von </a:t>
            </a:r>
            <a:r>
              <a:rPr lang="en-US" err="1"/>
              <a:t>bestimmten</a:t>
            </a:r>
            <a:r>
              <a:rPr lang="en-US"/>
              <a:t> </a:t>
            </a:r>
            <a:r>
              <a:rPr lang="en-US" err="1"/>
              <a:t>Eigenschaften</a:t>
            </a:r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2C5D31-B9A4-FCFD-39C4-F8447AEE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568" y="2460297"/>
            <a:ext cx="3862917" cy="3235192"/>
          </a:xfrm>
          <a:prstGeom prst="rect">
            <a:avLst/>
          </a:prstGeom>
          <a:noFill/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8489574" y="574750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3BC348-82D1-D410-F208-5DD36CC9DF94}"/>
              </a:ext>
            </a:extLst>
          </p:cNvPr>
          <p:cNvSpPr txBox="1"/>
          <p:nvPr/>
        </p:nvSpPr>
        <p:spPr>
          <a:xfrm>
            <a:off x="2018435" y="6123328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https://cloud2data.com/multi-class-classification/</a:t>
            </a:r>
          </a:p>
        </p:txBody>
      </p:sp>
      <p:pic>
        <p:nvPicPr>
          <p:cNvPr id="9" name="Grafik 8" descr="Ein Bild, das Reihe, Diagramm, Schrift, Steigung enthält.&#10;&#10;Automatisch generierte Beschreibung">
            <a:extLst>
              <a:ext uri="{FF2B5EF4-FFF2-40B4-BE49-F238E27FC236}">
                <a16:creationId xmlns:a16="http://schemas.microsoft.com/office/drawing/2014/main" id="{D6457CDF-8F38-0145-FBD6-9FA30952B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6" y="3233280"/>
            <a:ext cx="5302404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2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EE290A4-87B0-3B24-F0F0-FBF830EE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282A81-1138-CC58-C6C0-3F980D9A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9FA724F-9FD5-B78A-409F-E7AD0C3B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F19845-AC59-2695-41B3-265E08EE25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/>
              <a:t>TODO Code?</a:t>
            </a:r>
          </a:p>
        </p:txBody>
      </p:sp>
    </p:spTree>
    <p:extLst>
      <p:ext uri="{BB962C8B-B14F-4D97-AF65-F5344CB8AC3E}">
        <p14:creationId xmlns:p14="http://schemas.microsoft.com/office/powerpoint/2010/main" val="1526453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9F9A454-A928-10FD-1956-DA02CD84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A83C06-1D32-6DE8-75F8-BEB3E9B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79E7C0-77FC-DB57-B8FD-BF6D91F2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  <a:br>
              <a:rPr lang="de-DE"/>
            </a:br>
            <a:r>
              <a:rPr lang="de-DE"/>
              <a:t>Stärken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5A81410-3661-8D6A-D007-BB96C0BD959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063526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Leicht zu interpretieren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Flexibel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Können auch für Regression genutzt werden (werden wir am nächsten Termin sehen)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F7A2AA-8779-68C9-931A-B0776F99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114" y="1726300"/>
            <a:ext cx="6159375" cy="47889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0035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9F9A454-A928-10FD-1956-DA02CD84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A83C06-1D32-6DE8-75F8-BEB3E9B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79E7C0-77FC-DB57-B8FD-BF6D91F2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Entscheidungsbäume</a:t>
            </a:r>
            <a:br>
              <a:rPr lang="de-DE"/>
            </a:br>
            <a:r>
              <a:rPr lang="de-DE"/>
              <a:t>Schwächen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5A81410-3661-8D6A-D007-BB96C0BD959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Anfällig für </a:t>
            </a:r>
            <a:r>
              <a:rPr lang="de-DE" err="1"/>
              <a:t>Overfitting</a:t>
            </a: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Kleine Variationen innerhalb der Daten können einen sehr unterschiedlichen Entscheidungsbaum erzeugen (instabil)</a:t>
            </a:r>
          </a:p>
        </p:txBody>
      </p:sp>
    </p:spTree>
    <p:extLst>
      <p:ext uri="{BB962C8B-B14F-4D97-AF65-F5344CB8AC3E}">
        <p14:creationId xmlns:p14="http://schemas.microsoft.com/office/powerpoint/2010/main" val="2378181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gures of houses in different position and sizes">
            <a:extLst>
              <a:ext uri="{FF2B5EF4-FFF2-40B4-BE49-F238E27FC236}">
                <a16:creationId xmlns:a16="http://schemas.microsoft.com/office/drawing/2014/main" id="{AFCDED0A-D859-5F10-F5EC-F20F8374F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 b="14762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78C7555-0A8E-DDE6-F37B-4A3EB4EE5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K-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Neighbors</a:t>
            </a:r>
            <a:r>
              <a:rPr lang="de-DE"/>
              <a:t> (KNN)</a:t>
            </a:r>
          </a:p>
        </p:txBody>
      </p:sp>
      <p:sp>
        <p:nvSpPr>
          <p:cNvPr id="12" name="Vertical Text Placeholder 4">
            <a:extLst>
              <a:ext uri="{FF2B5EF4-FFF2-40B4-BE49-F238E27FC236}">
                <a16:creationId xmlns:a16="http://schemas.microsoft.com/office/drawing/2014/main" id="{785C452C-CFCD-8D1B-424E-982E55A0739D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41B025D-51A2-82EC-DE45-D6317737FDB3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723C49C6-F617-9267-AE8A-616A9EA5042C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A1BF7-E1A5-B9D4-9B9A-4379CC30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AEF92E-2599-D270-6E0C-893209A1CDA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</p:spTree>
    <p:extLst>
      <p:ext uri="{BB962C8B-B14F-4D97-AF65-F5344CB8AC3E}">
        <p14:creationId xmlns:p14="http://schemas.microsoft.com/office/powerpoint/2010/main" val="1610014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B9A2CCF-9822-E449-405A-A2EC2320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Spiel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ED5BFF-5033-EC5F-F8E8-80E61612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500F62-E035-B940-F73D-A9993751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44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759518-749F-EAB3-6FBE-C01C8C9F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6540" y="2033591"/>
            <a:ext cx="5996807" cy="42100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B2E3092-CED5-6EFF-D8D8-5F3DACE21329}"/>
              </a:ext>
            </a:extLst>
          </p:cNvPr>
          <p:cNvSpPr txBox="1"/>
          <p:nvPr/>
        </p:nvSpPr>
        <p:spPr>
          <a:xfrm>
            <a:off x="3656118" y="6176552"/>
            <a:ext cx="4807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http://www.apnorton.com/blog/2016/12/19/Visualizing-Multidimensional-Data-in-Python/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74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B9A2CCF-9822-E449-405A-A2EC2320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Spiel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ED5BFF-5033-EC5F-F8E8-80E61612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500F62-E035-B940-F73D-A9993751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45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759518-749F-EAB3-6FBE-C01C8C9F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6540" y="2033591"/>
            <a:ext cx="5996807" cy="42100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B2E3092-CED5-6EFF-D8D8-5F3DACE21329}"/>
              </a:ext>
            </a:extLst>
          </p:cNvPr>
          <p:cNvSpPr txBox="1"/>
          <p:nvPr/>
        </p:nvSpPr>
        <p:spPr>
          <a:xfrm>
            <a:off x="3656118" y="6176552"/>
            <a:ext cx="4807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http://www.apnorton.com/blog/2016/12/19/Visualizing-Multidimensional-Data-in-Python/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tern: 5 Zacken 4">
            <a:extLst>
              <a:ext uri="{FF2B5EF4-FFF2-40B4-BE49-F238E27FC236}">
                <a16:creationId xmlns:a16="http://schemas.microsoft.com/office/drawing/2014/main" id="{3FE8984D-3C7A-BCDA-7EB1-D7FC20DA43EB}"/>
              </a:ext>
            </a:extLst>
          </p:cNvPr>
          <p:cNvSpPr/>
          <p:nvPr/>
        </p:nvSpPr>
        <p:spPr>
          <a:xfrm>
            <a:off x="3937933" y="2997120"/>
            <a:ext cx="312234" cy="312234"/>
          </a:xfrm>
          <a:prstGeom prst="star5">
            <a:avLst/>
          </a:prstGeom>
          <a:solidFill>
            <a:srgbClr val="FFCB0E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950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B9A2CCF-9822-E449-405A-A2EC2320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Spiel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ED5BFF-5033-EC5F-F8E8-80E61612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500F62-E035-B940-F73D-A9993751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46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759518-749F-EAB3-6FBE-C01C8C9F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6540" y="2033591"/>
            <a:ext cx="5996807" cy="42100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B2E3092-CED5-6EFF-D8D8-5F3DACE21329}"/>
              </a:ext>
            </a:extLst>
          </p:cNvPr>
          <p:cNvSpPr txBox="1"/>
          <p:nvPr/>
        </p:nvSpPr>
        <p:spPr>
          <a:xfrm>
            <a:off x="3656118" y="6176552"/>
            <a:ext cx="4807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http://www.apnorton.com/blog/2016/12/19/Visualizing-Multidimensional-Data-in-Python/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tern: 5 Zacken 4">
            <a:extLst>
              <a:ext uri="{FF2B5EF4-FFF2-40B4-BE49-F238E27FC236}">
                <a16:creationId xmlns:a16="http://schemas.microsoft.com/office/drawing/2014/main" id="{3FE8984D-3C7A-BCDA-7EB1-D7FC20DA43EB}"/>
              </a:ext>
            </a:extLst>
          </p:cNvPr>
          <p:cNvSpPr/>
          <p:nvPr/>
        </p:nvSpPr>
        <p:spPr>
          <a:xfrm>
            <a:off x="5186869" y="3576982"/>
            <a:ext cx="312234" cy="312234"/>
          </a:xfrm>
          <a:prstGeom prst="star5">
            <a:avLst/>
          </a:prstGeom>
          <a:solidFill>
            <a:srgbClr val="FFCB0E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12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B9A2CCF-9822-E449-405A-A2EC2320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Spiel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ED5BFF-5033-EC5F-F8E8-80E61612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500F62-E035-B940-F73D-A9993751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47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759518-749F-EAB3-6FBE-C01C8C9F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6540" y="2033591"/>
            <a:ext cx="5996807" cy="42100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B2E3092-CED5-6EFF-D8D8-5F3DACE21329}"/>
              </a:ext>
            </a:extLst>
          </p:cNvPr>
          <p:cNvSpPr txBox="1"/>
          <p:nvPr/>
        </p:nvSpPr>
        <p:spPr>
          <a:xfrm>
            <a:off x="3656118" y="6176552"/>
            <a:ext cx="4807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http://www.apnorton.com/blog/2016/12/19/Visualizing-Multidimensional-Data-in-Python/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tern: 5 Zacken 4">
            <a:extLst>
              <a:ext uri="{FF2B5EF4-FFF2-40B4-BE49-F238E27FC236}">
                <a16:creationId xmlns:a16="http://schemas.microsoft.com/office/drawing/2014/main" id="{3FE8984D-3C7A-BCDA-7EB1-D7FC20DA43EB}"/>
              </a:ext>
            </a:extLst>
          </p:cNvPr>
          <p:cNvSpPr/>
          <p:nvPr/>
        </p:nvSpPr>
        <p:spPr>
          <a:xfrm>
            <a:off x="6736889" y="3670318"/>
            <a:ext cx="312234" cy="312234"/>
          </a:xfrm>
          <a:prstGeom prst="star5">
            <a:avLst/>
          </a:prstGeom>
          <a:solidFill>
            <a:srgbClr val="FFCB0E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020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B9A2CCF-9822-E449-405A-A2EC2320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Spiel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ED5BFF-5033-EC5F-F8E8-80E61612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500F62-E035-B940-F73D-A9993751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48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759518-749F-EAB3-6FBE-C01C8C9F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6540" y="2033591"/>
            <a:ext cx="5996807" cy="42100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B2E3092-CED5-6EFF-D8D8-5F3DACE21329}"/>
              </a:ext>
            </a:extLst>
          </p:cNvPr>
          <p:cNvSpPr txBox="1"/>
          <p:nvPr/>
        </p:nvSpPr>
        <p:spPr>
          <a:xfrm>
            <a:off x="3656118" y="6176552"/>
            <a:ext cx="4807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http://www.apnorton.com/blog/2016/12/19/Visualizing-Multidimensional-Data-in-Python/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tern: 5 Zacken 4">
            <a:extLst>
              <a:ext uri="{FF2B5EF4-FFF2-40B4-BE49-F238E27FC236}">
                <a16:creationId xmlns:a16="http://schemas.microsoft.com/office/drawing/2014/main" id="{3FE8984D-3C7A-BCDA-7EB1-D7FC20DA43EB}"/>
              </a:ext>
            </a:extLst>
          </p:cNvPr>
          <p:cNvSpPr/>
          <p:nvPr/>
        </p:nvSpPr>
        <p:spPr>
          <a:xfrm>
            <a:off x="6736889" y="3670318"/>
            <a:ext cx="312234" cy="312234"/>
          </a:xfrm>
          <a:prstGeom prst="star5">
            <a:avLst/>
          </a:prstGeom>
          <a:solidFill>
            <a:srgbClr val="FFCB0E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tern: 5 Zacken 6">
            <a:extLst>
              <a:ext uri="{FF2B5EF4-FFF2-40B4-BE49-F238E27FC236}">
                <a16:creationId xmlns:a16="http://schemas.microsoft.com/office/drawing/2014/main" id="{140CB9E3-CE30-8F3C-700E-6C2D0A4A6F2B}"/>
              </a:ext>
            </a:extLst>
          </p:cNvPr>
          <p:cNvSpPr/>
          <p:nvPr/>
        </p:nvSpPr>
        <p:spPr>
          <a:xfrm>
            <a:off x="5186869" y="3576982"/>
            <a:ext cx="312234" cy="312234"/>
          </a:xfrm>
          <a:prstGeom prst="star5">
            <a:avLst/>
          </a:prstGeom>
          <a:solidFill>
            <a:srgbClr val="FFCB0E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A256DF21-7685-85E1-5F4D-418D79730671}"/>
              </a:ext>
            </a:extLst>
          </p:cNvPr>
          <p:cNvSpPr/>
          <p:nvPr/>
        </p:nvSpPr>
        <p:spPr>
          <a:xfrm>
            <a:off x="3937933" y="2997120"/>
            <a:ext cx="312234" cy="312234"/>
          </a:xfrm>
          <a:prstGeom prst="star5">
            <a:avLst/>
          </a:prstGeom>
          <a:solidFill>
            <a:srgbClr val="FFCB0E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893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ED5BFF-5033-EC5F-F8E8-80E61612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500F62-E035-B940-F73D-A9993751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9A2CCF-9822-E449-405A-A2EC2320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K-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Neighbors</a:t>
            </a:r>
            <a:endParaRPr lang="de-DE"/>
          </a:p>
        </p:txBody>
      </p:sp>
      <p:sp>
        <p:nvSpPr>
          <p:cNvPr id="1028" name="Vertical Text Placeholder 4">
            <a:extLst>
              <a:ext uri="{FF2B5EF4-FFF2-40B4-BE49-F238E27FC236}">
                <a16:creationId xmlns:a16="http://schemas.microsoft.com/office/drawing/2014/main" id="{BB85D279-D2C9-9BE0-38D9-E5EB340C6D6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B230447-9192-DB80-1074-655956A63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Warum ordnen wir die neuen Datenpunkte intuitiv der richtigen Klasse zu?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Weil die meisten Datenpunkte aus den Trainingsdaten um die neuen Punkte dieser Klasse angehören </a:t>
            </a:r>
            <a:endParaRPr lang="de-DE" sz="1999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Genau so funktioniert auch k-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Neighbors</a:t>
            </a:r>
            <a:endParaRPr lang="de-DE"/>
          </a:p>
          <a:p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1A1BCA-6F37-A92D-0379-C775226C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201" y="2565404"/>
            <a:ext cx="4317088" cy="3678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4147B5F-B9D2-0716-6A0F-D1270BA83E18}"/>
              </a:ext>
            </a:extLst>
          </p:cNvPr>
          <p:cNvSpPr txBox="1"/>
          <p:nvPr/>
        </p:nvSpPr>
        <p:spPr>
          <a:xfrm>
            <a:off x="6829201" y="6244024"/>
            <a:ext cx="480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https://www.freecodecamp.org/news/k-nearest-neighbors-algorithm-classifiers-and-model-example/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756957-E7AA-A2BB-9C01-986E6737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Klassifizierung vs. Klassifikation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22FF416D-778B-FC4B-27C6-FEBA0EF7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2" y="2825262"/>
            <a:ext cx="5689598" cy="3418378"/>
          </a:xfrm>
        </p:spPr>
        <p:txBody>
          <a:bodyPr anchor="t">
            <a:normAutofit/>
          </a:bodyPr>
          <a:lstStyle/>
          <a:p>
            <a:r>
              <a:rPr lang="de-DE" u="sng"/>
              <a:t>Klassifizierung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Der Vorgang, Objekte zu Klassen zusammenzufassen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0942E69-9371-0E37-C166-6C3E4F2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B7FB7B4-BEEC-E3A8-4336-F845FD12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7" name="Vertikaler Textplatzhalter 4">
            <a:extLst>
              <a:ext uri="{FF2B5EF4-FFF2-40B4-BE49-F238E27FC236}">
                <a16:creationId xmlns:a16="http://schemas.microsoft.com/office/drawing/2014/main" id="{EF616DB2-C713-1FB1-3316-98107D78AB21}"/>
              </a:ext>
            </a:extLst>
          </p:cNvPr>
          <p:cNvSpPr txBox="1">
            <a:spLocks/>
          </p:cNvSpPr>
          <p:nvPr/>
        </p:nvSpPr>
        <p:spPr>
          <a:xfrm>
            <a:off x="6093891" y="2825262"/>
            <a:ext cx="5689598" cy="341837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u="sng"/>
              <a:t>Klassifikation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Ist das Endprodukt einer Klassifizierung</a:t>
            </a:r>
          </a:p>
        </p:txBody>
      </p:sp>
    </p:spTree>
    <p:extLst>
      <p:ext uri="{BB962C8B-B14F-4D97-AF65-F5344CB8AC3E}">
        <p14:creationId xmlns:p14="http://schemas.microsoft.com/office/powerpoint/2010/main" val="1691850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ED5BFF-5033-EC5F-F8E8-80E61612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500F62-E035-B940-F73D-A9993751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9A2CCF-9822-E449-405A-A2EC2320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K-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Neighbors</a:t>
            </a:r>
            <a:br>
              <a:rPr lang="de-DE"/>
            </a:br>
            <a:r>
              <a:rPr lang="de-DE"/>
              <a:t>Schritte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B230447-9192-DB80-1074-655956A6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5" y="2034540"/>
            <a:ext cx="5592519" cy="4209101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/>
              <a:t>Aussuchen des k-Werts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Berechnen der Abstände aller Trainingsdatenpunkte zu neuem Punkt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Liste mit Abständen aufsteigend sortieren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Die k nächsten Nachbarn des neuen Punktes finden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Dem neuen Punkt die Klasse zuordnen, die am häufigsten in den k nächsten Nachbarn vorkommt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147B5F-B9D2-0716-6A0F-D1270BA83E18}"/>
              </a:ext>
            </a:extLst>
          </p:cNvPr>
          <p:cNvSpPr txBox="1"/>
          <p:nvPr/>
        </p:nvSpPr>
        <p:spPr>
          <a:xfrm>
            <a:off x="6829201" y="6244024"/>
            <a:ext cx="4807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https://en.wikipedia.org/wiki/K-nearest_neighbors_algorithm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6C5604-DD2F-9B9A-2B58-E6771DB6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201" y="1841758"/>
            <a:ext cx="4558084" cy="41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67AB975-A473-8F2E-52FA-6C9A21F1E4BD}"/>
              </a:ext>
            </a:extLst>
          </p:cNvPr>
          <p:cNvSpPr txBox="1"/>
          <p:nvPr/>
        </p:nvSpPr>
        <p:spPr>
          <a:xfrm>
            <a:off x="8652510" y="4640580"/>
            <a:ext cx="92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k=3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CE3D6E-E619-30AB-9F3E-456005E240B6}"/>
              </a:ext>
            </a:extLst>
          </p:cNvPr>
          <p:cNvSpPr txBox="1"/>
          <p:nvPr/>
        </p:nvSpPr>
        <p:spPr>
          <a:xfrm>
            <a:off x="8023860" y="2960370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k=5</a:t>
            </a:r>
          </a:p>
        </p:txBody>
      </p:sp>
    </p:spTree>
    <p:extLst>
      <p:ext uri="{BB962C8B-B14F-4D97-AF65-F5344CB8AC3E}">
        <p14:creationId xmlns:p14="http://schemas.microsoft.com/office/powerpoint/2010/main" val="3216555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ED5BFF-5033-EC5F-F8E8-80E61612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500F62-E035-B940-F73D-A9993751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9A2CCF-9822-E449-405A-A2EC2320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K-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Neighbors</a:t>
            </a:r>
            <a:br>
              <a:rPr lang="de-DE"/>
            </a:br>
            <a:r>
              <a:rPr lang="de-DE"/>
              <a:t>Wie wählt man k? TODO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B230447-9192-DB80-1074-655956A6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5" y="2034540"/>
            <a:ext cx="5592519" cy="4209101"/>
          </a:xfrm>
        </p:spPr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/>
              <a:t>Zu großes k: </a:t>
            </a:r>
            <a:r>
              <a:rPr lang="de-DE" err="1"/>
              <a:t>underfitting</a:t>
            </a:r>
            <a:endParaRPr lang="de-DE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/>
              <a:t>Zu kleines k: </a:t>
            </a:r>
            <a:r>
              <a:rPr lang="de-DE" err="1"/>
              <a:t>overfitting</a:t>
            </a:r>
            <a:endParaRPr lang="de-DE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/>
              <a:t>Lösung: am </a:t>
            </a:r>
            <a:r>
              <a:rPr lang="de-DE" err="1"/>
              <a:t>validation</a:t>
            </a:r>
            <a:r>
              <a:rPr lang="de-DE"/>
              <a:t> </a:t>
            </a:r>
            <a:r>
              <a:rPr lang="de-DE" err="1"/>
              <a:t>set</a:t>
            </a:r>
            <a:r>
              <a:rPr lang="de-DE"/>
              <a:t> ausprobieren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147B5F-B9D2-0716-6A0F-D1270BA83E18}"/>
              </a:ext>
            </a:extLst>
          </p:cNvPr>
          <p:cNvSpPr txBox="1"/>
          <p:nvPr/>
        </p:nvSpPr>
        <p:spPr>
          <a:xfrm>
            <a:off x="6829201" y="6244024"/>
            <a:ext cx="4807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https://en.wikipedia.org/wiki/K-nearest_neighbors_algorithm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6C5604-DD2F-9B9A-2B58-E6771DB6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201" y="1841758"/>
            <a:ext cx="4558084" cy="41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92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6067CC-F765-0468-60B3-D49CD349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91B934-C09C-6B1E-F582-3DB6011E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A54CEBC-7D02-BD3B-5555-F73240D9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79BB8E9-0EBE-FD69-57F6-E3E6295F80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/>
              <a:t>TODO Code?</a:t>
            </a:r>
          </a:p>
        </p:txBody>
      </p:sp>
    </p:spTree>
    <p:extLst>
      <p:ext uri="{BB962C8B-B14F-4D97-AF65-F5344CB8AC3E}">
        <p14:creationId xmlns:p14="http://schemas.microsoft.com/office/powerpoint/2010/main" val="2479808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AB1213-A491-7735-CD3D-56BCA64E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1E8A8B-3606-7836-DA84-B17375D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D41AEA-844A-6944-0BB8-4CFED882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K-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Neighbor</a:t>
            </a:r>
            <a:br>
              <a:rPr lang="de-DE"/>
            </a:br>
            <a:r>
              <a:rPr lang="de-DE"/>
              <a:t>Stärken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6650C2-6E23-B758-A18F-76F7F5974F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/>
              <a:t>TODO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Modell muss nicht trainiert werden (nicht-parametrisch)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Intuitiv verständlich</a:t>
            </a:r>
          </a:p>
        </p:txBody>
      </p:sp>
    </p:spTree>
    <p:extLst>
      <p:ext uri="{BB962C8B-B14F-4D97-AF65-F5344CB8AC3E}">
        <p14:creationId xmlns:p14="http://schemas.microsoft.com/office/powerpoint/2010/main" val="3813135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8AB1213-A491-7735-CD3D-56BCA64E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1E8A8B-3606-7836-DA84-B17375D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D41AEA-844A-6944-0BB8-4CFED882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K-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Neighbors</a:t>
            </a:r>
            <a:br>
              <a:rPr lang="de-DE"/>
            </a:br>
            <a:r>
              <a:rPr lang="de-DE"/>
              <a:t>Schwächen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6650C2-6E23-B758-A18F-76F7F5974F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/>
              <a:t>TODO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Sehr rechenintensiv für große Trainingsdaten (Abstand berechnen)</a:t>
            </a:r>
          </a:p>
        </p:txBody>
      </p:sp>
    </p:spTree>
    <p:extLst>
      <p:ext uri="{BB962C8B-B14F-4D97-AF65-F5344CB8AC3E}">
        <p14:creationId xmlns:p14="http://schemas.microsoft.com/office/powerpoint/2010/main" val="3841463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EE7E06E-40A5-377E-DF9E-65E0E5E2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D76A65-4D30-7009-8595-58EE2A40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34EBB0A-95A7-6FAD-E1C1-622E3CC1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Woher weiß ich, wie gut mein Modell ist?</a:t>
            </a:r>
            <a:br>
              <a:rPr lang="de-DE"/>
            </a:br>
            <a:r>
              <a:rPr lang="de-DE" err="1"/>
              <a:t>Accuracy</a:t>
            </a:r>
            <a:r>
              <a:rPr lang="de-DE"/>
              <a:t> Metrik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316843-1642-A005-AD7D-95956CCE9C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/>
              <a:t>TODO</a:t>
            </a:r>
          </a:p>
          <a:p>
            <a:r>
              <a:rPr lang="de-DE" err="1"/>
              <a:t>Vllt</a:t>
            </a:r>
            <a:r>
              <a:rPr lang="de-DE"/>
              <a:t> erst an T5</a:t>
            </a:r>
          </a:p>
        </p:txBody>
      </p:sp>
    </p:spTree>
    <p:extLst>
      <p:ext uri="{BB962C8B-B14F-4D97-AF65-F5344CB8AC3E}">
        <p14:creationId xmlns:p14="http://schemas.microsoft.com/office/powerpoint/2010/main" val="452048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FE41A282-090D-83D5-0EF8-A9A9C006D61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CE4EAF-14EC-67BC-FC76-55A7A7F4C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Jupyter</a:t>
            </a:r>
            <a:r>
              <a:rPr lang="de-DE"/>
              <a:t> Notebook -</a:t>
            </a:r>
            <a:br>
              <a:rPr lang="de-DE"/>
            </a:br>
            <a:r>
              <a:rPr lang="de-DE"/>
              <a:t>Datenvisualisierung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64D2CC9-CA76-7436-406F-28C6DABB27F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F60BBB-EC8C-668B-2C79-0C0E4DB7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033E24-5B77-1B5F-7FCD-F13A606EA0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</p:spTree>
    <p:extLst>
      <p:ext uri="{BB962C8B-B14F-4D97-AF65-F5344CB8AC3E}">
        <p14:creationId xmlns:p14="http://schemas.microsoft.com/office/powerpoint/2010/main" val="3509831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FE41A282-090D-83D5-0EF8-A9A9C006D61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CE4EAF-14EC-67BC-FC76-55A7A7F4C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Jupyter</a:t>
            </a:r>
            <a:r>
              <a:rPr lang="de-DE"/>
              <a:t> Notebook -</a:t>
            </a:r>
            <a:br>
              <a:rPr lang="de-DE"/>
            </a:b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64D2CC9-CA76-7436-406F-28C6DABB27F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F60BBB-EC8C-668B-2C79-0C0E4DB7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033E24-5B77-1B5F-7FCD-F13A606EA0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</p:spTree>
    <p:extLst>
      <p:ext uri="{BB962C8B-B14F-4D97-AF65-F5344CB8AC3E}">
        <p14:creationId xmlns:p14="http://schemas.microsoft.com/office/powerpoint/2010/main" val="537322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FE41A282-090D-83D5-0EF8-A9A9C006D61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CE4EAF-14EC-67BC-FC76-55A7A7F4C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Jupyter</a:t>
            </a:r>
            <a:r>
              <a:rPr lang="de-DE"/>
              <a:t> Notebook -</a:t>
            </a:r>
            <a:br>
              <a:rPr lang="de-DE"/>
            </a:br>
            <a:r>
              <a:rPr lang="de-DE"/>
              <a:t>KNN</a:t>
            </a:r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64D2CC9-CA76-7436-406F-28C6DABB27F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F60BBB-EC8C-668B-2C79-0C0E4DB7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033E24-5B77-1B5F-7FCD-F13A606EA0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</p:spTree>
    <p:extLst>
      <p:ext uri="{BB962C8B-B14F-4D97-AF65-F5344CB8AC3E}">
        <p14:creationId xmlns:p14="http://schemas.microsoft.com/office/powerpoint/2010/main" val="4188855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AAB50AE-9DE6-1BD3-2047-69E9AE34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73EB6D-4C16-2B2B-2492-A053C7ED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402A027-9F88-94F3-68E1-0D339626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Übungen Bäume und k-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Neighbors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F2F0F2-DABA-A2BA-6D8E-6FE053D9B00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45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2B8BD4-9A19-6135-F324-601868347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3DAA6-3E07-5A44-21DC-DE972681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D8992-833A-37B5-C002-4303A9BC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Wie </a:t>
            </a:r>
            <a:r>
              <a:rPr lang="en-US" err="1">
                <a:cs typeface="Arial"/>
              </a:rPr>
              <a:t>funktioniert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Klassifizierung</a:t>
            </a:r>
            <a:r>
              <a:rPr lang="en-US">
                <a:cs typeface="Arial"/>
              </a:rPr>
              <a:t>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6DA02-FBCF-F8E9-84A2-1055F0F96E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1988975"/>
            <a:ext cx="4177318" cy="1138014"/>
          </a:xfrm>
        </p:spPr>
        <p:txBody>
          <a:bodyPr/>
          <a:lstStyle/>
          <a:p>
            <a:r>
              <a:rPr lang="en-US" u="sng"/>
              <a:t>Input</a:t>
            </a:r>
            <a:r>
              <a:rPr lang="en-US"/>
              <a:t>:</a:t>
            </a:r>
          </a:p>
          <a:p>
            <a:r>
              <a:rPr lang="en-US"/>
              <a:t>Features/</a:t>
            </a:r>
            <a:r>
              <a:rPr lang="en-US" err="1"/>
              <a:t>Eigenschaften</a:t>
            </a:r>
            <a:endParaRPr lang="en-US"/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56FCD9DF-61C4-E833-C05C-C921CE3E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743" y="1988975"/>
            <a:ext cx="914400" cy="9144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69EC500-6760-4CEE-9F2B-26D44F0D68EE}"/>
              </a:ext>
            </a:extLst>
          </p:cNvPr>
          <p:cNvSpPr txBox="1">
            <a:spLocks/>
          </p:cNvSpPr>
          <p:nvPr/>
        </p:nvSpPr>
        <p:spPr>
          <a:xfrm>
            <a:off x="8534395" y="1988975"/>
            <a:ext cx="3249089" cy="1138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/>
              <a:t>Output</a:t>
            </a:r>
            <a:r>
              <a:rPr lang="en-US"/>
              <a:t>:</a:t>
            </a:r>
          </a:p>
          <a:p>
            <a:r>
              <a:rPr lang="en-US" err="1"/>
              <a:t>Klasse</a:t>
            </a:r>
            <a:endParaRPr lang="en-US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8138CCC-BB12-9598-297E-7C39D89EA5D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196858" y="2446175"/>
            <a:ext cx="14408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9422D5E-CAEA-8AA9-3334-262D69768568}"/>
              </a:ext>
            </a:extLst>
          </p:cNvPr>
          <p:cNvCxnSpPr>
            <a:cxnSpLocks/>
          </p:cNvCxnSpPr>
          <p:nvPr/>
        </p:nvCxnSpPr>
        <p:spPr>
          <a:xfrm>
            <a:off x="6552143" y="2446175"/>
            <a:ext cx="14408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7BEA48B-2ED5-2C0E-744B-AF3B5344E5FD}"/>
              </a:ext>
            </a:extLst>
          </p:cNvPr>
          <p:cNvSpPr/>
          <p:nvPr/>
        </p:nvSpPr>
        <p:spPr>
          <a:xfrm>
            <a:off x="211015" y="1878481"/>
            <a:ext cx="3798277" cy="1248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97D4284-3A38-8CB4-5D26-EC2CBC3E2D02}"/>
              </a:ext>
            </a:extLst>
          </p:cNvPr>
          <p:cNvSpPr/>
          <p:nvPr/>
        </p:nvSpPr>
        <p:spPr>
          <a:xfrm>
            <a:off x="8259801" y="1933729"/>
            <a:ext cx="1540692" cy="1248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B4CEF2D-BEF9-729A-8A9E-271A242FE1ED}"/>
              </a:ext>
            </a:extLst>
          </p:cNvPr>
          <p:cNvSpPr txBox="1">
            <a:spLocks/>
          </p:cNvSpPr>
          <p:nvPr/>
        </p:nvSpPr>
        <p:spPr>
          <a:xfrm>
            <a:off x="406402" y="3921529"/>
            <a:ext cx="3523685" cy="22032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/>
              <a:t>Input</a:t>
            </a:r>
            <a:r>
              <a:rPr lang="en-US"/>
              <a:t>:</a:t>
            </a:r>
          </a:p>
          <a:p>
            <a:pPr marL="342900" indent="-342900">
              <a:buFontTx/>
              <a:buChar char="-"/>
            </a:pPr>
            <a:r>
              <a:rPr lang="en-US"/>
              <a:t>Pelzig? Ja/</a:t>
            </a:r>
            <a:r>
              <a:rPr lang="en-US" err="1"/>
              <a:t>nein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err="1"/>
              <a:t>Größe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err="1"/>
              <a:t>Farbe</a:t>
            </a:r>
            <a:endParaRPr lang="en-US"/>
          </a:p>
        </p:txBody>
      </p:sp>
      <p:pic>
        <p:nvPicPr>
          <p:cNvPr id="18" name="Grafik 17" descr="Kopf mit Zahnrädern mit einfarbiger Füllung">
            <a:extLst>
              <a:ext uri="{FF2B5EF4-FFF2-40B4-BE49-F238E27FC236}">
                <a16:creationId xmlns:a16="http://schemas.microsoft.com/office/drawing/2014/main" id="{B89AF340-CB45-EF6B-93FD-15AC04557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744" y="3921530"/>
            <a:ext cx="914400" cy="91440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329D508-CD61-5E45-7F8F-4537D97141C9}"/>
              </a:ext>
            </a:extLst>
          </p:cNvPr>
          <p:cNvSpPr txBox="1">
            <a:spLocks/>
          </p:cNvSpPr>
          <p:nvPr/>
        </p:nvSpPr>
        <p:spPr>
          <a:xfrm>
            <a:off x="8534397" y="3921529"/>
            <a:ext cx="2157050" cy="2203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/>
              <a:t>Output</a:t>
            </a:r>
            <a:r>
              <a:rPr lang="en-US"/>
              <a:t>:</a:t>
            </a:r>
          </a:p>
          <a:p>
            <a:pPr marL="342900" indent="-342900">
              <a:buFontTx/>
              <a:buChar char="-"/>
            </a:pPr>
            <a:r>
              <a:rPr lang="en-US" err="1"/>
              <a:t>Banane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err="1"/>
              <a:t>Pfirsich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/>
              <a:t>Oder </a:t>
            </a:r>
            <a:r>
              <a:rPr lang="en-US" err="1"/>
              <a:t>Apfel</a:t>
            </a:r>
            <a:endParaRPr lang="en-US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3F6E844-EA94-EC1A-70C8-4F26C749FAF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96859" y="4378730"/>
            <a:ext cx="14408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4D29A19-1545-334E-7B96-2DB0C42BE799}"/>
              </a:ext>
            </a:extLst>
          </p:cNvPr>
          <p:cNvCxnSpPr>
            <a:cxnSpLocks/>
          </p:cNvCxnSpPr>
          <p:nvPr/>
        </p:nvCxnSpPr>
        <p:spPr>
          <a:xfrm>
            <a:off x="6552144" y="4378730"/>
            <a:ext cx="14408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BA76933B-2E35-0F6B-4C15-D2C4EC9AD158}"/>
              </a:ext>
            </a:extLst>
          </p:cNvPr>
          <p:cNvSpPr/>
          <p:nvPr/>
        </p:nvSpPr>
        <p:spPr>
          <a:xfrm>
            <a:off x="211016" y="3811036"/>
            <a:ext cx="3798277" cy="23137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1D0D5A8-0768-274B-A353-57016C19DAC9}"/>
              </a:ext>
            </a:extLst>
          </p:cNvPr>
          <p:cNvSpPr/>
          <p:nvPr/>
        </p:nvSpPr>
        <p:spPr>
          <a:xfrm>
            <a:off x="8259801" y="3866284"/>
            <a:ext cx="2431645" cy="23137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306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224B3A-DAB5-693A-131E-0FF909ED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700785-E158-C4EA-537D-543BCFB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638C3D-39A1-2487-202D-80221E7E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Neuronale Netze für Klassifizierung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7080F32-8E07-E1BB-9455-FFDC506124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/>
              <a:t>TODO</a:t>
            </a:r>
          </a:p>
          <a:p>
            <a:r>
              <a:rPr lang="de-DE"/>
              <a:t>Output: eine Klasse</a:t>
            </a:r>
          </a:p>
        </p:txBody>
      </p:sp>
    </p:spTree>
    <p:extLst>
      <p:ext uri="{BB962C8B-B14F-4D97-AF65-F5344CB8AC3E}">
        <p14:creationId xmlns:p14="http://schemas.microsoft.com/office/powerpoint/2010/main" val="1544878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0D7028E-101A-1AF8-0577-98585816C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AE39AB9-C803-B0A7-F68C-1483516C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362FE4-BFF6-6AD9-0E3B-E2D025D2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Neuronale Netze</a:t>
            </a:r>
            <a:br>
              <a:rPr lang="de-DE"/>
            </a:br>
            <a:r>
              <a:rPr lang="de-DE"/>
              <a:t>Binäre Klassifizierung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F045D50-9439-6529-881D-624136CE2A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86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65D784-E399-1461-741F-0E53B32A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FF4EF1-247A-DA31-FCAE-6FD9CF7D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5596E12-F4ED-259A-3A67-994293CE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Neuronale Netze</a:t>
            </a:r>
            <a:br>
              <a:rPr lang="de-DE"/>
            </a:br>
            <a:r>
              <a:rPr lang="de-DE"/>
              <a:t>Mehrklassen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2CF9C89-DC81-F2EC-EEFE-BFDF0B8DFE1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131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DB7F83-EBFA-1DB3-4189-EF0528B0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3B8751-42F7-E9A9-7CA4-9E506764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63</a:t>
            </a:fld>
            <a:endParaRPr lang="de-DE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294EF42F-E345-FDAF-B6E7-69819674943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EE6E934-F168-F6EB-4D3B-70C35238710C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/>
              <a:t>Dankeschön! Fragen?!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E4925CE-02C7-9D4C-8B60-007990B69A1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4285188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64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KI vs. ML VS. DL</a:t>
            </a:r>
            <a:br>
              <a:rPr lang="de-DE"/>
            </a:br>
            <a:r>
              <a:rPr lang="de-DE"/>
              <a:t>TODO Beispiele?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860049"/>
              </p:ext>
            </p:extLst>
          </p:nvPr>
        </p:nvGraphicFramePr>
        <p:xfrm>
          <a:off x="406405" y="2565404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8653F41-EAC7-33A3-289F-06760D8524DE}"/>
              </a:ext>
            </a:extLst>
          </p:cNvPr>
          <p:cNvSpPr/>
          <p:nvPr/>
        </p:nvSpPr>
        <p:spPr>
          <a:xfrm rot="20482458">
            <a:off x="3938655" y="3127259"/>
            <a:ext cx="2743444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C70357-6BDD-EBF6-B0B2-7EAC97D241B2}"/>
              </a:ext>
            </a:extLst>
          </p:cNvPr>
          <p:cNvSpPr txBox="1"/>
          <p:nvPr/>
        </p:nvSpPr>
        <p:spPr>
          <a:xfrm>
            <a:off x="6673495" y="2565404"/>
            <a:ext cx="4312508" cy="923330"/>
          </a:xfrm>
          <a:prstGeom prst="rect">
            <a:avLst/>
          </a:prstGeom>
          <a:noFill/>
          <a:ln w="28575">
            <a:solidFill>
              <a:srgbClr val="667E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Überwachtes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Unüberwachtes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Bestärkendes Lernen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35BFF2F-96C2-F7B1-C20A-8F926E3BB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7" y="2565404"/>
            <a:ext cx="8662087" cy="441596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12722A4-5400-DE8F-0A95-3A65E5D08E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79" y="4671221"/>
            <a:ext cx="4605345" cy="2347823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DD84630-59F0-4E08-CD07-31452E05BE12}"/>
              </a:ext>
            </a:extLst>
          </p:cNvPr>
          <p:cNvSpPr/>
          <p:nvPr/>
        </p:nvSpPr>
        <p:spPr>
          <a:xfrm>
            <a:off x="3794234" y="4302816"/>
            <a:ext cx="5035515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7513582-2032-66C7-6F83-32C7C5F91ADF}"/>
              </a:ext>
            </a:extLst>
          </p:cNvPr>
          <p:cNvSpPr/>
          <p:nvPr/>
        </p:nvSpPr>
        <p:spPr>
          <a:xfrm rot="900000">
            <a:off x="3722679" y="5408061"/>
            <a:ext cx="2443862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7581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Training + Anwendung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8173" y="3194074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488463" y="4254040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>
            <a:off x="4080046" y="3501397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>
            <a:off x="4031780" y="5484955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41D51C-3C4E-62BB-B394-C584587D6505}"/>
              </a:ext>
            </a:extLst>
          </p:cNvPr>
          <p:cNvSpPr txBox="1"/>
          <p:nvPr/>
        </p:nvSpPr>
        <p:spPr>
          <a:xfrm>
            <a:off x="9558709" y="5436602"/>
            <a:ext cx="162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Vorhersage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823F4E19-C3B4-1072-CF8B-49ECEB597390}"/>
              </a:ext>
            </a:extLst>
          </p:cNvPr>
          <p:cNvSpPr/>
          <p:nvPr/>
        </p:nvSpPr>
        <p:spPr>
          <a:xfrm>
            <a:off x="7781701" y="5456071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2DB54B5-7B94-5A2A-83B6-4E236C8AEE35}"/>
              </a:ext>
            </a:extLst>
          </p:cNvPr>
          <p:cNvSpPr txBox="1"/>
          <p:nvPr/>
        </p:nvSpPr>
        <p:spPr>
          <a:xfrm>
            <a:off x="1630566" y="3483568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Daten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B67217E2-8849-0AD8-80A3-197A5993B206}"/>
              </a:ext>
            </a:extLst>
          </p:cNvPr>
          <p:cNvSpPr/>
          <p:nvPr/>
        </p:nvSpPr>
        <p:spPr>
          <a:xfrm>
            <a:off x="7829967" y="3491570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85508DA-EB80-2805-BFA2-7496129CC64F}"/>
              </a:ext>
            </a:extLst>
          </p:cNvPr>
          <p:cNvSpPr txBox="1"/>
          <p:nvPr/>
        </p:nvSpPr>
        <p:spPr>
          <a:xfrm>
            <a:off x="9692164" y="3432900"/>
            <a:ext cx="145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Vorhersage</a:t>
            </a:r>
          </a:p>
        </p:txBody>
      </p:sp>
      <p:sp>
        <p:nvSpPr>
          <p:cNvPr id="33" name="Pfeil: gebogen 32">
            <a:extLst>
              <a:ext uri="{FF2B5EF4-FFF2-40B4-BE49-F238E27FC236}">
                <a16:creationId xmlns:a16="http://schemas.microsoft.com/office/drawing/2014/main" id="{39D923E4-87FF-E13A-E418-35E9BDF3B4FC}"/>
              </a:ext>
            </a:extLst>
          </p:cNvPr>
          <p:cNvSpPr/>
          <p:nvPr/>
        </p:nvSpPr>
        <p:spPr>
          <a:xfrm flipH="1">
            <a:off x="6383887" y="1452744"/>
            <a:ext cx="4369406" cy="3341527"/>
          </a:xfrm>
          <a:prstGeom prst="circularArrow">
            <a:avLst>
              <a:gd name="adj1" fmla="val 2927"/>
              <a:gd name="adj2" fmla="val 707433"/>
              <a:gd name="adj3" fmla="val 20680263"/>
              <a:gd name="adj4" fmla="val 13231096"/>
              <a:gd name="adj5" fmla="val 6131"/>
            </a:avLst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4D86BA9-70DB-CF74-418E-01AAB39D7E30}"/>
              </a:ext>
            </a:extLst>
          </p:cNvPr>
          <p:cNvSpPr txBox="1"/>
          <p:nvPr/>
        </p:nvSpPr>
        <p:spPr>
          <a:xfrm>
            <a:off x="7501166" y="580124"/>
            <a:ext cx="2134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 mithilfe des Fehlers verbessern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185A93D-9258-9A1D-3009-D87FB37C0198}"/>
              </a:ext>
            </a:extLst>
          </p:cNvPr>
          <p:cNvSpPr txBox="1"/>
          <p:nvPr/>
        </p:nvSpPr>
        <p:spPr>
          <a:xfrm>
            <a:off x="5929898" y="4106057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1D3CAEB-56B5-5B22-7D66-2706F682FE67}"/>
              </a:ext>
            </a:extLst>
          </p:cNvPr>
          <p:cNvSpPr txBox="1"/>
          <p:nvPr/>
        </p:nvSpPr>
        <p:spPr>
          <a:xfrm>
            <a:off x="9479473" y="2168113"/>
            <a:ext cx="145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Fehler</a:t>
            </a:r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2A9E0707-C4C2-5A6B-2404-439E3124A4E9}"/>
              </a:ext>
            </a:extLst>
          </p:cNvPr>
          <p:cNvSpPr/>
          <p:nvPr/>
        </p:nvSpPr>
        <p:spPr>
          <a:xfrm rot="16200000">
            <a:off x="9909168" y="2865083"/>
            <a:ext cx="707389" cy="316510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2170B24-F509-036F-29D3-7F196733D71F}"/>
              </a:ext>
            </a:extLst>
          </p:cNvPr>
          <p:cNvSpPr txBox="1"/>
          <p:nvPr/>
        </p:nvSpPr>
        <p:spPr>
          <a:xfrm>
            <a:off x="1572729" y="5456071"/>
            <a:ext cx="170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(Unbekannte) Daten</a:t>
            </a:r>
          </a:p>
        </p:txBody>
      </p:sp>
      <p:pic>
        <p:nvPicPr>
          <p:cNvPr id="40" name="Grafik 39" descr="Kopf mit Zahnrädern mit einfarbiger Füllung">
            <a:extLst>
              <a:ext uri="{FF2B5EF4-FFF2-40B4-BE49-F238E27FC236}">
                <a16:creationId xmlns:a16="http://schemas.microsoft.com/office/drawing/2014/main" id="{915C5DF5-83E8-94FC-9B7B-3C3751B50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9907" y="4887005"/>
            <a:ext cx="914400" cy="914400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3CD70D46-B646-E343-8305-2174C3F0FF71}"/>
              </a:ext>
            </a:extLst>
          </p:cNvPr>
          <p:cNvSpPr txBox="1"/>
          <p:nvPr/>
        </p:nvSpPr>
        <p:spPr>
          <a:xfrm>
            <a:off x="5881632" y="5798988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</p:spTree>
    <p:extLst>
      <p:ext uri="{BB962C8B-B14F-4D97-AF65-F5344CB8AC3E}">
        <p14:creationId xmlns:p14="http://schemas.microsoft.com/office/powerpoint/2010/main" val="3666134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Überwachtes Lernen</a:t>
            </a:r>
            <a:br>
              <a:rPr lang="de-DE"/>
            </a:br>
            <a:r>
              <a:rPr lang="de-DE"/>
              <a:t>TODO </a:t>
            </a:r>
            <a:r>
              <a:rPr lang="de-DE" err="1"/>
              <a:t>vll</a:t>
            </a:r>
            <a:r>
              <a:rPr lang="de-DE"/>
              <a:t> nebeneinander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2362" y="2707334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406401" y="4685199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pic>
        <p:nvPicPr>
          <p:cNvPr id="16" name="Grafik 15" descr="Banane Silhouette">
            <a:extLst>
              <a:ext uri="{FF2B5EF4-FFF2-40B4-BE49-F238E27FC236}">
                <a16:creationId xmlns:a16="http://schemas.microsoft.com/office/drawing/2014/main" id="{D2554147-0893-21A1-25CC-3579B39E8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9156" y="2685276"/>
            <a:ext cx="914400" cy="914400"/>
          </a:xfrm>
          <a:prstGeom prst="rect">
            <a:avLst/>
          </a:prstGeom>
        </p:spPr>
      </p:pic>
      <p:pic>
        <p:nvPicPr>
          <p:cNvPr id="18" name="Grafik 17" descr="Apfel Silhouette">
            <a:extLst>
              <a:ext uri="{FF2B5EF4-FFF2-40B4-BE49-F238E27FC236}">
                <a16:creationId xmlns:a16="http://schemas.microsoft.com/office/drawing/2014/main" id="{578D4D9E-1E53-8E2B-2E84-C1E9E3D42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6225" y="2707334"/>
            <a:ext cx="914400" cy="914400"/>
          </a:xfrm>
          <a:prstGeom prst="rect">
            <a:avLst/>
          </a:prstGeom>
        </p:spPr>
      </p:pic>
      <p:pic>
        <p:nvPicPr>
          <p:cNvPr id="20" name="Grafik 19" descr="Erdbeere Silhouette">
            <a:extLst>
              <a:ext uri="{FF2B5EF4-FFF2-40B4-BE49-F238E27FC236}">
                <a16:creationId xmlns:a16="http://schemas.microsoft.com/office/drawing/2014/main" id="{E192B57B-4C9F-580C-F030-2D3C2D59D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87" y="2684881"/>
            <a:ext cx="914400" cy="9144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>
            <a:off x="5853616" y="3117437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1BD6737-82F1-5BD4-0CA5-B24682D89AE5}"/>
              </a:ext>
            </a:extLst>
          </p:cNvPr>
          <p:cNvSpPr txBox="1"/>
          <p:nvPr/>
        </p:nvSpPr>
        <p:spPr>
          <a:xfrm>
            <a:off x="564368" y="3715608"/>
            <a:ext cx="136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„Erdbeere“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76224B0-FEAA-2822-5CC6-B8741C4C4322}"/>
              </a:ext>
            </a:extLst>
          </p:cNvPr>
          <p:cNvSpPr txBox="1"/>
          <p:nvPr/>
        </p:nvSpPr>
        <p:spPr>
          <a:xfrm>
            <a:off x="2247343" y="3727635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„Banane“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83E18A-DC4D-7D61-6EBF-F3E960986BB9}"/>
              </a:ext>
            </a:extLst>
          </p:cNvPr>
          <p:cNvSpPr txBox="1"/>
          <p:nvPr/>
        </p:nvSpPr>
        <p:spPr>
          <a:xfrm>
            <a:off x="3854412" y="3715608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pic>
        <p:nvPicPr>
          <p:cNvPr id="25" name="Grafik 24" descr="Kopf mit Zahnrädern mit einfarbiger Füllung">
            <a:extLst>
              <a:ext uri="{FF2B5EF4-FFF2-40B4-BE49-F238E27FC236}">
                <a16:creationId xmlns:a16="http://schemas.microsoft.com/office/drawing/2014/main" id="{EBA048CE-0253-59D0-CE36-2C8483EE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5044" y="5223316"/>
            <a:ext cx="914400" cy="914400"/>
          </a:xfrm>
          <a:prstGeom prst="rect">
            <a:avLst/>
          </a:prstGeom>
        </p:spPr>
      </p:pic>
      <p:pic>
        <p:nvPicPr>
          <p:cNvPr id="26" name="Grafik 25" descr="Apfel Silhouette">
            <a:extLst>
              <a:ext uri="{FF2B5EF4-FFF2-40B4-BE49-F238E27FC236}">
                <a16:creationId xmlns:a16="http://schemas.microsoft.com/office/drawing/2014/main" id="{F4624920-7790-BE56-073A-ABFEBF869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8907" y="5223316"/>
            <a:ext cx="914400" cy="914400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>
            <a:off x="4316298" y="5633419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41D51C-3C4E-62BB-B394-C584587D6505}"/>
              </a:ext>
            </a:extLst>
          </p:cNvPr>
          <p:cNvSpPr txBox="1"/>
          <p:nvPr/>
        </p:nvSpPr>
        <p:spPr>
          <a:xfrm>
            <a:off x="9801716" y="5633419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823F4E19-C3B4-1072-CF8B-49ECEB597390}"/>
              </a:ext>
            </a:extLst>
          </p:cNvPr>
          <p:cNvSpPr/>
          <p:nvPr/>
        </p:nvSpPr>
        <p:spPr>
          <a:xfrm>
            <a:off x="8058903" y="5633419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7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Unüberwachtes Lernen</a:t>
            </a:r>
            <a:br>
              <a:rPr lang="de-DE"/>
            </a:br>
            <a:r>
              <a:rPr lang="de-DE"/>
              <a:t>TODO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9156" y="5469271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6674456" y="1988403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 rot="5400000">
            <a:off x="2399153" y="4614307"/>
            <a:ext cx="914401" cy="31156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 descr="Kopf mit Zahnrädern mit einfarbiger Füllung">
            <a:extLst>
              <a:ext uri="{FF2B5EF4-FFF2-40B4-BE49-F238E27FC236}">
                <a16:creationId xmlns:a16="http://schemas.microsoft.com/office/drawing/2014/main" id="{EBA048CE-0253-59D0-CE36-2C8483EE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347" y="4351376"/>
            <a:ext cx="914400" cy="914400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 rot="5400000">
            <a:off x="10039111" y="3700224"/>
            <a:ext cx="712173" cy="32741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Raupe Silhouette">
            <a:extLst>
              <a:ext uri="{FF2B5EF4-FFF2-40B4-BE49-F238E27FC236}">
                <a16:creationId xmlns:a16="http://schemas.microsoft.com/office/drawing/2014/main" id="{7D61FBB9-A1CB-F3E8-C4CA-9E65C7899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281" y="4811918"/>
            <a:ext cx="914400" cy="914400"/>
          </a:xfrm>
          <a:prstGeom prst="rect">
            <a:avLst/>
          </a:prstGeom>
        </p:spPr>
      </p:pic>
      <p:pic>
        <p:nvPicPr>
          <p:cNvPr id="9" name="Grafik 8" descr="Heuschrecke Silhouette">
            <a:extLst>
              <a:ext uri="{FF2B5EF4-FFF2-40B4-BE49-F238E27FC236}">
                <a16:creationId xmlns:a16="http://schemas.microsoft.com/office/drawing/2014/main" id="{758AE95F-A5D2-BC32-F1EC-C5B70A1A5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3158" y="2450945"/>
            <a:ext cx="914400" cy="914400"/>
          </a:xfrm>
          <a:prstGeom prst="rect">
            <a:avLst/>
          </a:prstGeom>
        </p:spPr>
      </p:pic>
      <p:pic>
        <p:nvPicPr>
          <p:cNvPr id="13" name="Grafik 12" descr="Maikäfer Silhouette">
            <a:extLst>
              <a:ext uri="{FF2B5EF4-FFF2-40B4-BE49-F238E27FC236}">
                <a16:creationId xmlns:a16="http://schemas.microsoft.com/office/drawing/2014/main" id="{53FA998B-AC66-8E86-4471-E1BB9DF0AA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3347" y="3227694"/>
            <a:ext cx="914400" cy="914400"/>
          </a:xfrm>
          <a:prstGeom prst="rect">
            <a:avLst/>
          </a:prstGeom>
        </p:spPr>
      </p:pic>
      <p:pic>
        <p:nvPicPr>
          <p:cNvPr id="15" name="Grafik 14" descr="Schmetterling Silhouette">
            <a:extLst>
              <a:ext uri="{FF2B5EF4-FFF2-40B4-BE49-F238E27FC236}">
                <a16:creationId xmlns:a16="http://schemas.microsoft.com/office/drawing/2014/main" id="{2652EC44-6738-C58D-632B-FC8412DEE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3952" y="4770181"/>
            <a:ext cx="914400" cy="914400"/>
          </a:xfrm>
          <a:prstGeom prst="rect">
            <a:avLst/>
          </a:prstGeom>
        </p:spPr>
      </p:pic>
      <p:pic>
        <p:nvPicPr>
          <p:cNvPr id="31" name="Grafik 30" descr="Fuchs Silhouette">
            <a:extLst>
              <a:ext uri="{FF2B5EF4-FFF2-40B4-BE49-F238E27FC236}">
                <a16:creationId xmlns:a16="http://schemas.microsoft.com/office/drawing/2014/main" id="{02E51A75-3FDD-D8EB-3BE4-87E35AD10E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70060" y="2450068"/>
            <a:ext cx="914400" cy="914400"/>
          </a:xfrm>
          <a:prstGeom prst="rect">
            <a:avLst/>
          </a:prstGeom>
        </p:spPr>
      </p:pic>
      <p:pic>
        <p:nvPicPr>
          <p:cNvPr id="33" name="Grafik 32" descr="Pferd Silhouette">
            <a:extLst>
              <a:ext uri="{FF2B5EF4-FFF2-40B4-BE49-F238E27FC236}">
                <a16:creationId xmlns:a16="http://schemas.microsoft.com/office/drawing/2014/main" id="{0A9DCBA5-F759-38AF-AE6C-045B9E7374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00972" y="3227694"/>
            <a:ext cx="914400" cy="914400"/>
          </a:xfrm>
          <a:prstGeom prst="rect">
            <a:avLst/>
          </a:prstGeom>
        </p:spPr>
      </p:pic>
      <p:pic>
        <p:nvPicPr>
          <p:cNvPr id="35" name="Grafik 34" descr="Katze Silhouette">
            <a:extLst>
              <a:ext uri="{FF2B5EF4-FFF2-40B4-BE49-F238E27FC236}">
                <a16:creationId xmlns:a16="http://schemas.microsoft.com/office/drawing/2014/main" id="{B2432068-7464-0D0F-93B6-4EBA97C76C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81141" y="3851860"/>
            <a:ext cx="914400" cy="914400"/>
          </a:xfrm>
          <a:prstGeom prst="rect">
            <a:avLst/>
          </a:prstGeom>
        </p:spPr>
      </p:pic>
      <p:pic>
        <p:nvPicPr>
          <p:cNvPr id="37" name="Grafik 36" descr="Fisch Silhouette">
            <a:extLst>
              <a:ext uri="{FF2B5EF4-FFF2-40B4-BE49-F238E27FC236}">
                <a16:creationId xmlns:a16="http://schemas.microsoft.com/office/drawing/2014/main" id="{F6EBAA91-DAE5-1665-E245-9695D2AB4B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62076" y="2555355"/>
            <a:ext cx="914400" cy="914400"/>
          </a:xfrm>
          <a:prstGeom prst="rect">
            <a:avLst/>
          </a:prstGeom>
        </p:spPr>
      </p:pic>
      <p:pic>
        <p:nvPicPr>
          <p:cNvPr id="39" name="Grafik 38" descr="Clownfisch Silhouette">
            <a:extLst>
              <a:ext uri="{FF2B5EF4-FFF2-40B4-BE49-F238E27FC236}">
                <a16:creationId xmlns:a16="http://schemas.microsoft.com/office/drawing/2014/main" id="{010AB951-276F-915E-6B6B-B4B3A82081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93521" y="3302250"/>
            <a:ext cx="914400" cy="914400"/>
          </a:xfrm>
          <a:prstGeom prst="rect">
            <a:avLst/>
          </a:prstGeom>
        </p:spPr>
      </p:pic>
      <p:sp>
        <p:nvSpPr>
          <p:cNvPr id="40" name="Pfeil: gebogen 39">
            <a:extLst>
              <a:ext uri="{FF2B5EF4-FFF2-40B4-BE49-F238E27FC236}">
                <a16:creationId xmlns:a16="http://schemas.microsoft.com/office/drawing/2014/main" id="{789D1E93-33DB-2E69-D80F-0C350AE64123}"/>
              </a:ext>
            </a:extLst>
          </p:cNvPr>
          <p:cNvSpPr/>
          <p:nvPr/>
        </p:nvSpPr>
        <p:spPr>
          <a:xfrm rot="16200000">
            <a:off x="2006895" y="5269299"/>
            <a:ext cx="661126" cy="1261942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CEBD3E3-33DD-D901-C513-1D09BACC0735}"/>
              </a:ext>
            </a:extLst>
          </p:cNvPr>
          <p:cNvSpPr txBox="1"/>
          <p:nvPr/>
        </p:nvSpPr>
        <p:spPr>
          <a:xfrm>
            <a:off x="722686" y="5715604"/>
            <a:ext cx="105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Lernen</a:t>
            </a:r>
          </a:p>
        </p:txBody>
      </p:sp>
      <p:pic>
        <p:nvPicPr>
          <p:cNvPr id="42" name="Grafik 41" descr="Clownfisch Silhouette">
            <a:extLst>
              <a:ext uri="{FF2B5EF4-FFF2-40B4-BE49-F238E27FC236}">
                <a16:creationId xmlns:a16="http://schemas.microsoft.com/office/drawing/2014/main" id="{627EF72C-1725-0766-DA48-352E12DF00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28128" y="5627039"/>
            <a:ext cx="914400" cy="914400"/>
          </a:xfrm>
          <a:prstGeom prst="rect">
            <a:avLst/>
          </a:prstGeom>
        </p:spPr>
      </p:pic>
      <p:pic>
        <p:nvPicPr>
          <p:cNvPr id="44" name="Grafik 43" descr="Hase Silhouette">
            <a:extLst>
              <a:ext uri="{FF2B5EF4-FFF2-40B4-BE49-F238E27FC236}">
                <a16:creationId xmlns:a16="http://schemas.microsoft.com/office/drawing/2014/main" id="{924AD806-6A6D-AE83-2CD3-4BE33BAB17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74456" y="3855688"/>
            <a:ext cx="914400" cy="9144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2F3FB52-BC70-13EA-50C4-135CA79C3E77}"/>
              </a:ext>
            </a:extLst>
          </p:cNvPr>
          <p:cNvSpPr/>
          <p:nvPr/>
        </p:nvSpPr>
        <p:spPr>
          <a:xfrm>
            <a:off x="6512875" y="3899338"/>
            <a:ext cx="2536532" cy="248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6" name="Grafik 45" descr="Raupe Silhouette">
            <a:extLst>
              <a:ext uri="{FF2B5EF4-FFF2-40B4-BE49-F238E27FC236}">
                <a16:creationId xmlns:a16="http://schemas.microsoft.com/office/drawing/2014/main" id="{E7282F25-332A-63F5-74BC-986038E93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2205" y="1685150"/>
            <a:ext cx="914400" cy="914400"/>
          </a:xfrm>
          <a:prstGeom prst="rect">
            <a:avLst/>
          </a:prstGeom>
        </p:spPr>
      </p:pic>
      <p:pic>
        <p:nvPicPr>
          <p:cNvPr id="47" name="Grafik 46" descr="Schmetterling Silhouette">
            <a:extLst>
              <a:ext uri="{FF2B5EF4-FFF2-40B4-BE49-F238E27FC236}">
                <a16:creationId xmlns:a16="http://schemas.microsoft.com/office/drawing/2014/main" id="{4C377369-3564-08F3-8C10-2968BE66A3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7540" y="2456481"/>
            <a:ext cx="914400" cy="914400"/>
          </a:xfrm>
          <a:prstGeom prst="rect">
            <a:avLst/>
          </a:prstGeom>
        </p:spPr>
      </p:pic>
      <p:pic>
        <p:nvPicPr>
          <p:cNvPr id="48" name="Grafik 47" descr="Katze Silhouette">
            <a:extLst>
              <a:ext uri="{FF2B5EF4-FFF2-40B4-BE49-F238E27FC236}">
                <a16:creationId xmlns:a16="http://schemas.microsoft.com/office/drawing/2014/main" id="{41316E12-2974-8C49-107E-EE57176EAE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97786" y="2455137"/>
            <a:ext cx="914400" cy="914400"/>
          </a:xfrm>
          <a:prstGeom prst="rect">
            <a:avLst/>
          </a:prstGeom>
        </p:spPr>
      </p:pic>
      <p:pic>
        <p:nvPicPr>
          <p:cNvPr id="49" name="Grafik 48" descr="Clownfisch Silhouette">
            <a:extLst>
              <a:ext uri="{FF2B5EF4-FFF2-40B4-BE49-F238E27FC236}">
                <a16:creationId xmlns:a16="http://schemas.microsoft.com/office/drawing/2014/main" id="{51D4200A-5BDF-D09B-8EEF-2912A3E64F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83778" y="1700986"/>
            <a:ext cx="914400" cy="914400"/>
          </a:xfrm>
          <a:prstGeom prst="rect">
            <a:avLst/>
          </a:prstGeom>
        </p:spPr>
      </p:pic>
      <p:pic>
        <p:nvPicPr>
          <p:cNvPr id="50" name="Grafik 49" descr="Hase Silhouette">
            <a:extLst>
              <a:ext uri="{FF2B5EF4-FFF2-40B4-BE49-F238E27FC236}">
                <a16:creationId xmlns:a16="http://schemas.microsoft.com/office/drawing/2014/main" id="{02556EF6-AF86-FC5A-573A-4F5C94944A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99359" y="2387850"/>
            <a:ext cx="914400" cy="914400"/>
          </a:xfrm>
          <a:prstGeom prst="rect">
            <a:avLst/>
          </a:prstGeom>
        </p:spPr>
      </p:pic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656714CD-80AF-6A7B-B9FC-122E91B873C6}"/>
              </a:ext>
            </a:extLst>
          </p:cNvPr>
          <p:cNvCxnSpPr>
            <a:cxnSpLocks/>
          </p:cNvCxnSpPr>
          <p:nvPr/>
        </p:nvCxnSpPr>
        <p:spPr>
          <a:xfrm flipH="1" flipV="1">
            <a:off x="6516414" y="4792717"/>
            <a:ext cx="2532993" cy="158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D49F852-3D31-3D53-A6EF-FB461B9F51CA}"/>
              </a:ext>
            </a:extLst>
          </p:cNvPr>
          <p:cNvCxnSpPr>
            <a:cxnSpLocks/>
          </p:cNvCxnSpPr>
          <p:nvPr/>
        </p:nvCxnSpPr>
        <p:spPr>
          <a:xfrm flipH="1" flipV="1">
            <a:off x="6469169" y="5691341"/>
            <a:ext cx="2532993" cy="158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feil: nach oben gebogen 55">
            <a:extLst>
              <a:ext uri="{FF2B5EF4-FFF2-40B4-BE49-F238E27FC236}">
                <a16:creationId xmlns:a16="http://schemas.microsoft.com/office/drawing/2014/main" id="{C9642692-425B-22C0-9BF0-01983C7A5982}"/>
              </a:ext>
            </a:extLst>
          </p:cNvPr>
          <p:cNvSpPr/>
          <p:nvPr/>
        </p:nvSpPr>
        <p:spPr>
          <a:xfrm rot="16200000" flipH="1">
            <a:off x="9513466" y="5170845"/>
            <a:ext cx="807495" cy="1190701"/>
          </a:xfrm>
          <a:prstGeom prst="bentUpArrow">
            <a:avLst>
              <a:gd name="adj1" fmla="val 21095"/>
              <a:gd name="adj2" fmla="val 25000"/>
              <a:gd name="adj3" fmla="val 25000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7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2B8BD4-9A19-6135-F324-601868347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3DAA6-3E07-5A44-21DC-DE972681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7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D8992-833A-37B5-C002-4303A9BC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Wie </a:t>
            </a:r>
            <a:r>
              <a:rPr lang="en-US" err="1">
                <a:cs typeface="Arial"/>
              </a:rPr>
              <a:t>funktioniert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Klassifizierung</a:t>
            </a:r>
            <a:r>
              <a:rPr lang="en-US">
                <a:cs typeface="Arial"/>
              </a:rPr>
              <a:t>?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TODO was </a:t>
            </a:r>
            <a:r>
              <a:rPr lang="en-US" err="1">
                <a:cs typeface="Arial"/>
              </a:rPr>
              <a:t>genau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ist</a:t>
            </a:r>
            <a:r>
              <a:rPr lang="en-US">
                <a:cs typeface="Arial"/>
              </a:rPr>
              <a:t> der Output? One hot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6DA02-FBCF-F8E9-84A2-1055F0F96E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1988975"/>
            <a:ext cx="4177318" cy="1138014"/>
          </a:xfrm>
        </p:spPr>
        <p:txBody>
          <a:bodyPr/>
          <a:lstStyle/>
          <a:p>
            <a:r>
              <a:rPr lang="en-US" u="sng"/>
              <a:t>Input</a:t>
            </a:r>
            <a:r>
              <a:rPr lang="en-US"/>
              <a:t>:</a:t>
            </a:r>
          </a:p>
          <a:p>
            <a:r>
              <a:rPr lang="en-US"/>
              <a:t>Features/</a:t>
            </a:r>
            <a:r>
              <a:rPr lang="en-US" err="1"/>
              <a:t>Eigenschaften</a:t>
            </a:r>
            <a:endParaRPr lang="en-US"/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56FCD9DF-61C4-E833-C05C-C921CE3E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743" y="1988975"/>
            <a:ext cx="914400" cy="9144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69EC500-6760-4CEE-9F2B-26D44F0D68EE}"/>
              </a:ext>
            </a:extLst>
          </p:cNvPr>
          <p:cNvSpPr txBox="1">
            <a:spLocks/>
          </p:cNvSpPr>
          <p:nvPr/>
        </p:nvSpPr>
        <p:spPr>
          <a:xfrm>
            <a:off x="8534395" y="1988975"/>
            <a:ext cx="3249089" cy="1138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/>
              <a:t>Output</a:t>
            </a:r>
            <a:r>
              <a:rPr lang="en-US"/>
              <a:t>:</a:t>
            </a:r>
          </a:p>
          <a:p>
            <a:r>
              <a:rPr lang="en-US" err="1"/>
              <a:t>Klasse</a:t>
            </a:r>
            <a:endParaRPr lang="en-US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8138CCC-BB12-9598-297E-7C39D89EA5D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196858" y="2446175"/>
            <a:ext cx="14408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9422D5E-CAEA-8AA9-3334-262D69768568}"/>
              </a:ext>
            </a:extLst>
          </p:cNvPr>
          <p:cNvCxnSpPr>
            <a:cxnSpLocks/>
          </p:cNvCxnSpPr>
          <p:nvPr/>
        </p:nvCxnSpPr>
        <p:spPr>
          <a:xfrm>
            <a:off x="6552143" y="2446175"/>
            <a:ext cx="14408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7BEA48B-2ED5-2C0E-744B-AF3B5344E5FD}"/>
              </a:ext>
            </a:extLst>
          </p:cNvPr>
          <p:cNvSpPr/>
          <p:nvPr/>
        </p:nvSpPr>
        <p:spPr>
          <a:xfrm>
            <a:off x="211015" y="1878481"/>
            <a:ext cx="3798277" cy="1248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97D4284-3A38-8CB4-5D26-EC2CBC3E2D02}"/>
              </a:ext>
            </a:extLst>
          </p:cNvPr>
          <p:cNvSpPr/>
          <p:nvPr/>
        </p:nvSpPr>
        <p:spPr>
          <a:xfrm>
            <a:off x="8259801" y="1933729"/>
            <a:ext cx="1540692" cy="1248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B4CEF2D-BEF9-729A-8A9E-271A242FE1ED}"/>
              </a:ext>
            </a:extLst>
          </p:cNvPr>
          <p:cNvSpPr txBox="1">
            <a:spLocks/>
          </p:cNvSpPr>
          <p:nvPr/>
        </p:nvSpPr>
        <p:spPr>
          <a:xfrm>
            <a:off x="406402" y="3921529"/>
            <a:ext cx="3523685" cy="22032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/>
              <a:t>Input</a:t>
            </a:r>
            <a:r>
              <a:rPr lang="en-US"/>
              <a:t>:</a:t>
            </a:r>
          </a:p>
          <a:p>
            <a:pPr marL="342900" indent="-342900">
              <a:buFontTx/>
              <a:buChar char="-"/>
            </a:pPr>
            <a:r>
              <a:rPr lang="en-US"/>
              <a:t>Pelzig? Ja/</a:t>
            </a:r>
            <a:r>
              <a:rPr lang="en-US" err="1"/>
              <a:t>nein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err="1"/>
              <a:t>Größe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err="1"/>
              <a:t>Farbe</a:t>
            </a:r>
            <a:endParaRPr lang="en-US"/>
          </a:p>
        </p:txBody>
      </p:sp>
      <p:pic>
        <p:nvPicPr>
          <p:cNvPr id="18" name="Grafik 17" descr="Kopf mit Zahnrädern mit einfarbiger Füllung">
            <a:extLst>
              <a:ext uri="{FF2B5EF4-FFF2-40B4-BE49-F238E27FC236}">
                <a16:creationId xmlns:a16="http://schemas.microsoft.com/office/drawing/2014/main" id="{B89AF340-CB45-EF6B-93FD-15AC04557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744" y="3921530"/>
            <a:ext cx="914400" cy="91440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329D508-CD61-5E45-7F8F-4537D97141C9}"/>
              </a:ext>
            </a:extLst>
          </p:cNvPr>
          <p:cNvSpPr txBox="1">
            <a:spLocks/>
          </p:cNvSpPr>
          <p:nvPr/>
        </p:nvSpPr>
        <p:spPr>
          <a:xfrm>
            <a:off x="8534397" y="3921529"/>
            <a:ext cx="2157050" cy="2203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/>
              <a:t>Output</a:t>
            </a:r>
            <a:r>
              <a:rPr lang="en-US"/>
              <a:t>:</a:t>
            </a:r>
          </a:p>
          <a:p>
            <a:pPr marL="342900" indent="-342900">
              <a:buFontTx/>
              <a:buChar char="-"/>
            </a:pPr>
            <a:r>
              <a:rPr lang="en-US" err="1"/>
              <a:t>Banane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err="1"/>
              <a:t>Pfirsich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/>
              <a:t>Oder </a:t>
            </a:r>
            <a:r>
              <a:rPr lang="en-US" err="1"/>
              <a:t>Apfel</a:t>
            </a:r>
            <a:endParaRPr lang="en-US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3F6E844-EA94-EC1A-70C8-4F26C749FAF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96859" y="4378730"/>
            <a:ext cx="14408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4D29A19-1545-334E-7B96-2DB0C42BE799}"/>
              </a:ext>
            </a:extLst>
          </p:cNvPr>
          <p:cNvCxnSpPr>
            <a:cxnSpLocks/>
          </p:cNvCxnSpPr>
          <p:nvPr/>
        </p:nvCxnSpPr>
        <p:spPr>
          <a:xfrm>
            <a:off x="6552144" y="4378730"/>
            <a:ext cx="14408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BA76933B-2E35-0F6B-4C15-D2C4EC9AD158}"/>
              </a:ext>
            </a:extLst>
          </p:cNvPr>
          <p:cNvSpPr/>
          <p:nvPr/>
        </p:nvSpPr>
        <p:spPr>
          <a:xfrm>
            <a:off x="211016" y="3811036"/>
            <a:ext cx="3798277" cy="23137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1D0D5A8-0768-274B-A353-57016C19DAC9}"/>
              </a:ext>
            </a:extLst>
          </p:cNvPr>
          <p:cNvSpPr/>
          <p:nvPr/>
        </p:nvSpPr>
        <p:spPr>
          <a:xfrm>
            <a:off x="8259801" y="3866284"/>
            <a:ext cx="2431645" cy="23137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96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062D3F-3261-355D-07C3-4B10BB06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01A886-5B5A-60E0-1C58-6D53F3CC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B609F5F-4BB5-0275-FF78-1A67E890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Erinnerung</a:t>
            </a:r>
            <a:br>
              <a:rPr lang="de-DE"/>
            </a:br>
            <a:r>
              <a:rPr lang="de-DE"/>
              <a:t>Daten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F6C4008-D039-335D-ACB1-4559D3CFBA51}"/>
              </a:ext>
            </a:extLst>
          </p:cNvPr>
          <p:cNvSpPr/>
          <p:nvPr/>
        </p:nvSpPr>
        <p:spPr>
          <a:xfrm>
            <a:off x="406401" y="2663190"/>
            <a:ext cx="4663440" cy="5257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Training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F98DBF-242D-5D19-9BF9-B2325A9D3B10}"/>
              </a:ext>
            </a:extLst>
          </p:cNvPr>
          <p:cNvSpPr/>
          <p:nvPr/>
        </p:nvSpPr>
        <p:spPr>
          <a:xfrm>
            <a:off x="5245101" y="2663190"/>
            <a:ext cx="2567940" cy="525780"/>
          </a:xfrm>
          <a:prstGeom prst="rect">
            <a:avLst/>
          </a:prstGeom>
          <a:solidFill>
            <a:srgbClr val="AB0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Validierung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53C03F-A42D-9FB1-52C2-3ADA6098C828}"/>
              </a:ext>
            </a:extLst>
          </p:cNvPr>
          <p:cNvSpPr/>
          <p:nvPr/>
        </p:nvSpPr>
        <p:spPr>
          <a:xfrm>
            <a:off x="8700771" y="2663190"/>
            <a:ext cx="2567940" cy="525780"/>
          </a:xfrm>
          <a:prstGeom prst="rect">
            <a:avLst/>
          </a:prstGeom>
          <a:solidFill>
            <a:srgbClr val="64B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Evaluation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488C8F8-6695-6AA8-669A-8EE7ACCA9F9D}"/>
              </a:ext>
            </a:extLst>
          </p:cNvPr>
          <p:cNvSpPr txBox="1"/>
          <p:nvPr/>
        </p:nvSpPr>
        <p:spPr>
          <a:xfrm>
            <a:off x="406401" y="3250585"/>
            <a:ext cx="441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Mehrere Modelle trainieren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6BBF31-6F6F-9D6E-63C9-C66837C79859}"/>
              </a:ext>
            </a:extLst>
          </p:cNvPr>
          <p:cNvSpPr txBox="1"/>
          <p:nvPr/>
        </p:nvSpPr>
        <p:spPr>
          <a:xfrm>
            <a:off x="5245101" y="3244398"/>
            <a:ext cx="256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Trainierte Modelle validieren. Welches ist das beste?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A45AC10-F6BA-E333-B596-4AED923F9C93}"/>
              </a:ext>
            </a:extLst>
          </p:cNvPr>
          <p:cNvSpPr txBox="1"/>
          <p:nvPr/>
        </p:nvSpPr>
        <p:spPr>
          <a:xfrm>
            <a:off x="8700771" y="3218385"/>
            <a:ext cx="256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Das beste Modell evaluieren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88AB0620-5019-43F6-2DDF-D15E21C9F2FA}"/>
              </a:ext>
            </a:extLst>
          </p:cNvPr>
          <p:cNvSpPr/>
          <p:nvPr/>
        </p:nvSpPr>
        <p:spPr>
          <a:xfrm rot="16200000">
            <a:off x="3456588" y="739423"/>
            <a:ext cx="1306266" cy="7406639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920DCFE4-9DFB-16AD-BDB1-15162148E226}"/>
              </a:ext>
            </a:extLst>
          </p:cNvPr>
          <p:cNvSpPr/>
          <p:nvPr/>
        </p:nvSpPr>
        <p:spPr>
          <a:xfrm rot="16200000">
            <a:off x="9331610" y="3158774"/>
            <a:ext cx="1306266" cy="2567937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4E33DF3-F724-E4D3-8345-85369911C81C}"/>
              </a:ext>
            </a:extLst>
          </p:cNvPr>
          <p:cNvSpPr txBox="1"/>
          <p:nvPr/>
        </p:nvSpPr>
        <p:spPr>
          <a:xfrm>
            <a:off x="2612391" y="5327183"/>
            <a:ext cx="441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Modelle sehen diese Daten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232AE97-208C-356E-1429-F38A3F2B3087}"/>
              </a:ext>
            </a:extLst>
          </p:cNvPr>
          <p:cNvSpPr txBox="1"/>
          <p:nvPr/>
        </p:nvSpPr>
        <p:spPr>
          <a:xfrm>
            <a:off x="8700769" y="5297768"/>
            <a:ext cx="2567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Modelle sehen dieses Set nicht. Komplett unbekannte Daten für Modelle.</a:t>
            </a:r>
          </a:p>
        </p:txBody>
      </p:sp>
    </p:spTree>
    <p:extLst>
      <p:ext uri="{BB962C8B-B14F-4D97-AF65-F5344CB8AC3E}">
        <p14:creationId xmlns:p14="http://schemas.microsoft.com/office/powerpoint/2010/main" val="42672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de-DE" b="0" kern="1200" spc="40" baseline="0">
                <a:latin typeface="+mn-lt"/>
                <a:ea typeface="+mn-ea"/>
                <a:cs typeface="+mn-cs"/>
              </a:rPr>
              <a:t>Seminarkurs KI – tech. – Klassifizierung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Entscheidungsbaum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4BC137B-EC0D-24DD-0919-AA285D4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3" y="1762125"/>
            <a:ext cx="6159375" cy="4788913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3760" y="2033701"/>
            <a:ext cx="5306384" cy="29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EBA8746-50B3-3517-FF73-0E66A98FD3C4}"/>
              </a:ext>
            </a:extLst>
          </p:cNvPr>
          <p:cNvSpPr txBox="1"/>
          <p:nvPr/>
        </p:nvSpPr>
        <p:spPr>
          <a:xfrm>
            <a:off x="6522048" y="5028513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76103"/>
      </p:ext>
    </p:extLst>
  </p:cSld>
  <p:clrMapOvr>
    <a:masterClrMapping/>
  </p:clrMapOvr>
</p:sld>
</file>

<file path=ppt/theme/theme1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Application>Microsoft Office PowerPoint</Application>
  <PresentationFormat>Widescreen</PresentationFormat>
  <Slides>67</Slides>
  <Notes>45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2_PPT_HHN_16x9_DE_02</vt:lpstr>
      <vt:lpstr>3_PPT_HHN_16x9_DE_02</vt:lpstr>
      <vt:lpstr>Supervised Learning - Klassifizierung</vt:lpstr>
      <vt:lpstr>Wo befinden wir uns?</vt:lpstr>
      <vt:lpstr>Erinnerung: Supervised Learning</vt:lpstr>
      <vt:lpstr>Erinnerung: Was ist Klassifizierung?</vt:lpstr>
      <vt:lpstr>Klassifizierung vs. Klassifikation</vt:lpstr>
      <vt:lpstr>Wie funktioniert Klassifizierung?</vt:lpstr>
      <vt:lpstr>Wie funktioniert Klassifizierung? TODO was genau ist der Output? One hot</vt:lpstr>
      <vt:lpstr>Erinnerung Daten</vt:lpstr>
      <vt:lpstr>Beißt dieser Affe? Entscheidungsbaum</vt:lpstr>
      <vt:lpstr>Entscheidungsbäume</vt:lpstr>
      <vt:lpstr>Entropie</vt:lpstr>
      <vt:lpstr>INformationsgewinn</vt:lpstr>
      <vt:lpstr>Decision Trees</vt:lpstr>
      <vt:lpstr>Entscheidungsbäume Daten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 Daten</vt:lpstr>
      <vt:lpstr>Entscheidungsbäume</vt:lpstr>
      <vt:lpstr>Entscheidungsbäume</vt:lpstr>
      <vt:lpstr>Entscheidungsbäume</vt:lpstr>
      <vt:lpstr>Entscheidungsbäume</vt:lpstr>
      <vt:lpstr>Entscheidungsbäume</vt:lpstr>
      <vt:lpstr>Entscheidungsbäume</vt:lpstr>
      <vt:lpstr>TODO Pruning?</vt:lpstr>
      <vt:lpstr>PowerPoint Presentation</vt:lpstr>
      <vt:lpstr>Entscheidungsbäume Stärken</vt:lpstr>
      <vt:lpstr>Entscheidungsbäume Schwächen</vt:lpstr>
      <vt:lpstr>K-Nearest Neighbors (KNN)</vt:lpstr>
      <vt:lpstr>Spiel</vt:lpstr>
      <vt:lpstr>Spiel</vt:lpstr>
      <vt:lpstr>Spiel</vt:lpstr>
      <vt:lpstr>Spiel</vt:lpstr>
      <vt:lpstr>Spiel</vt:lpstr>
      <vt:lpstr>K-Nearest Neighbors</vt:lpstr>
      <vt:lpstr>K-Nearest Neighbors Schritte</vt:lpstr>
      <vt:lpstr>K-Nearest Neighbors Wie wählt man k? TODO</vt:lpstr>
      <vt:lpstr>PowerPoint Presentation</vt:lpstr>
      <vt:lpstr>K-Nearest Neighbor Stärken</vt:lpstr>
      <vt:lpstr>K-Nearest Neighbors Schwächen</vt:lpstr>
      <vt:lpstr>Woher weiß ich, wie gut mein Modell ist? Accuracy Metrik</vt:lpstr>
      <vt:lpstr>Jupyter Notebook - Datenvisualisierung</vt:lpstr>
      <vt:lpstr>Jupyter Notebook - Decision Trees</vt:lpstr>
      <vt:lpstr>Jupyter Notebook - KNN</vt:lpstr>
      <vt:lpstr>Übungen Bäume und k-nearest Neighbors</vt:lpstr>
      <vt:lpstr>Neuronale Netze für Klassifizierung</vt:lpstr>
      <vt:lpstr>Neuronale Netze Binäre Klassifizierung</vt:lpstr>
      <vt:lpstr>Neuronale Netze Mehrklassen</vt:lpstr>
      <vt:lpstr>PowerPoint Presentation</vt:lpstr>
      <vt:lpstr>KI vs. ML VS. DL TODO Beispiele?</vt:lpstr>
      <vt:lpstr>Training + Anwendung</vt:lpstr>
      <vt:lpstr>Überwachtes Lernen TODO vll nebeneinander</vt:lpstr>
      <vt:lpstr>Unüberwachtes Lernen 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und Gesellschaft</dc:title>
  <dc:creator>Max Kurscheidt</dc:creator>
  <cp:revision>1</cp:revision>
  <cp:lastPrinted>2020-10-20T08:16:59Z</cp:lastPrinted>
  <dcterms:created xsi:type="dcterms:W3CDTF">2020-09-11T11:07:21Z</dcterms:created>
  <dcterms:modified xsi:type="dcterms:W3CDTF">2023-08-30T12:28:01Z</dcterms:modified>
</cp:coreProperties>
</file>